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821" autoAdjust="0"/>
  </p:normalViewPr>
  <p:slideViewPr>
    <p:cSldViewPr>
      <p:cViewPr varScale="1">
        <p:scale>
          <a:sx n="36" d="100"/>
          <a:sy n="36" d="100"/>
        </p:scale>
        <p:origin x="1004" y="5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29:54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8982 11312 336 0,'0'-21'39'15,"0"-1"-26"-15,0 8 12 16,0 5 4-16,0 6-9 16,0 3-8-16,0 0-8 15,-2 8-4-15,-2 12-2 16,-3 8 0-16,0 12 2 0,0 10-1 15,-3 7 2-15,5 11 1 16,3 10-4-16,0 2 4 16,2 2-2-16,2 0 0 15,11-3 1-15,1-6-2 16,5-7 1-16,1-5 3 16,4-8-4-16,0-9 2 0,-3-8-1 15,-3-9-11-15,0-12-34 16,-2-15-48-16,2-6-60 15</inkml:trace>
  <inkml:trace contextRef="#ctx0" brushRef="#br0" timeOffset="671.82">9147 11128 318 0,'32'-20'-11'16,"4"-1"37"-16,9 2-5 16,5 4-7-16,11 5-3 15,10 4-5-15,7 3-1 16,12 3-1-16,12 0-2 16,10 0 4-16,8 7-4 0,4 1 2 15,9 4 0-15,-4-2-2 16,2-1 0-16,-7 0 2 15,-8 0-2-15,-9-4 1 16,-12 0-1-16,-12 1-2 16,-13-1 2-16,-9 1-2 0,-11 0 0 15,-7 6 1-15,-9 0-1 16,-5 2-3-16,-4 2-5 16,-3 6-7-16,-6 2 4 15,2 5 7-15,-4 5 0 0,2 3 3 16,2 5 1-16,-3 2-2 15,0 3 2-15,4 3 0 16,-4 5 0-16,-1-2 2 16,-1 4-2-16,1 2-2 15,-4-3 4-15,-3-3-2 16,-2-3 0-16,-3-6 1 0,-2 0-1 16,-2-6 1-16,-10-1 0 15,-8-3 0-15,-11-3 5 16,-11-4 8-16,-16-7-1 15,-19-6 2-15,-20-3-5 16,-21-8-5-16,-23-1-1 0,-15-2-3 16,-10 0 0-16,-12-4 1 15,-6-3-8-15,0-2-5 16,0 2 0-16,10-3 1 16,9-3 5-16,12 2 4 0,18-1 1 15,24 3 0-15,18 0-2 16,27 3 4-16,17 3-1 15,22 1-2-15,18 2 2 16,9 0-2-16,29 2-18 16,19 6 2-16,19-7-115 15</inkml:trace>
  <inkml:trace contextRef="#ctx0" brushRef="#br0" timeOffset="2062.34">11555 12198 304 0,'0'0'26'16,"11"-5"-21"-16,1 2 7 15,4-1-1-15,11 4-10 16,7 0 1-16,13 0 0 0,9 0-2 15,8 0 0-15,11 2 1 16,7 0 0-16,6-1 0 16,3-1 2-16,-1 0-2 15,-6 0 6-15,-3 0 9 16,-8-5 2-16,-10 1-4 16,-9 1-5-16,-7-1 0 0,-9 4-5 15,-8 0-2-15,-6 0-1 16,-7 0 1-16,-5 0-2 15,-4 0 1-15,-1 0-1 16,-3 0 0-16,-1 2 2 16,-1 0-4-16,3-2 4 0,-4 0-2 15,-1 0 1-15,0 0 7 16,0 0 1-16,0 0-1 16,0 0-2-16,0 0-2 15,0 0-3-15,-1 0 2 16,-6-4 1-16,2-3-2 15,-2-6 0-15,-2-1 1 0,0-5-3 16,0-6 1-16,0-6 0 16,1 0 0-16,0-10-1 15,3 3 1-15,3-8 0 16,2-4 0-16,0-4-1 0,0-3 0 16,3 0 0-16,4-6-1 15,-1 1 2-15,-2 0-1 16,1-1 0-16,-3 2 0 15,1 3 1-15,-1 4-2 16,-2 4 2-16,0 6-1 0,0 6 0 16,-2 6 0-16,-10 5 0 15,-4 6-1-15,-10 1 1 16,-8 8-1-16,-8 1-1 16,-13 4 1-16,-6 3 0 15,-8 2 1-15,-4 2-1 16,0 0 0-16,-2 4-1 15,4 3-6-15,5 2-3 0,8 4 4 16,5-4 1-16,6 1 4 16,8 1 0-16,6-2 1 15,5-2 0-15,6 4 1 16,2-1 0-16,4 3 0 0,1-2-1 16,0 7 1-16,4-1 0 15,0 6 0-15,4 4 0 16,2 6 0-16,3 5-1 15,0 6 1-15,2 6 1 16,0 6-2-16,-2 7 2 0,-4 5-1 16,-4 3 0-16,-6 0 1 15,-4 1-1-15,-2-2 0 16,0-2 1-16,0-4-4 16,5-7-1-16,5-4 0 15,7-3 0-15,5-8-5 16,1-4 5-16,15-8 3 0,8-3 0 15,6-9 1-15,9-4-2 16,12-5 2-16,7-3 3 16,15-5-8-16,11-1-24 15,10-5-100-15,6-13-64 0</inkml:trace>
  <inkml:trace contextRef="#ctx0" brushRef="#br0" timeOffset="2765.41">12876 12204 349 0,'15'-11'11'0,"6"0"-14"15,6 8-1-15,9-1 6 0,9 4-3 16,11 0 1-16,10 0 2 15,13 5-7-15,5 1-1 16,13-1 1-16,10 1 3 16,4 1-4-16,9 0 10 15,6-2-2-15,9-1 1 0,3-1-2 16,0-1 2-16,7-2-1 16,1 0 2-16,0-2 2 15,-3-9 3-15,-6 1 7 16,-7-4 5-16,-9 1-1 15,-9 2 0-15,-14-1-6 0,-10 4-6 16,-9 2-5-16,-13 4 0 16,-5 2-1-16,-7 0-1 15,-8 0 1-15,-5 2-1 16,-6 1-1-16,-2 0 1 16,-5 0-1-16,-2-2 0 15,-4 1 1-15,-5 3-1 0,0 4-1 16,-7 2 1-16,-1 0-33 15,-3-4-56-15,-6-7-190 16</inkml:trace>
  <inkml:trace contextRef="#ctx0" brushRef="#br0" timeOffset="6280.78">9091 16410 284 0,'0'-8'25'0,"5"0"-19"0,-1 1 15 16,0 3-7-16,-2-1-11 15,3 1-3-15,4-1-2 16,4-1-1-16,-1 3-1 15,8-1-1-15,4 0 6 16,2 4-5-16,3 0 4 16,-1 0 4-16,6 0-3 0,2 0 1 15,4 6-2-15,5-2 0 16,5-1-4-16,2 1 12 16,7-1-1-16,6-1-3 15,5-1-1-15,5 2 5 16,3 0-6-16,7 0 0 0,4 1-2 15,6 2 0-15,3-1 2 16,4 1-3-16,1-3 2 16,4 1 0-16,4-1 0 15,0 1-2-15,3-3 2 16,0 1 1-16,3 0-2 16,2-1 1-16,4 1 4 0,1 1 0 15,4-2-2-15,-1 2 1 16,5 1-3-16,-1-4 3 15,-1 2-2-15,3-2 0 16,1 0 0-16,0 0 0 16,3 0 1-16,-1 0-3 0,0 0 2 15,5 2 1-15,3-2-3 16,-1 0 1-16,4 0-1 16,2 0 0-16,6 0 1 15,2 0-2-15,7 0 2 16,1 0-1-16,4 3 0 0,2 1 0 15,-1 1 1-15,1-1-2 16,-5 3 1-16,2 0 0 16,-1 0 1-16,-3 1-1 15,4-1 0-15,-1-2 0 16,0 0 0-16,-2-2 1 0,-2 2-1 16,-1-4 0-16,2-1 1 15,-3 2-2-15,-1-2 1 16,2 0 1-16,-6 0-2 15,-5 0 1-15,-6 0 1 16,-6-5-2-16,-10-3 1 16,-7 0 1-16,-7-3-10 0,-8-3 20 15,-2-1-5-15,-10 1-5 16,-2-2 0-16,-9-3 0 16,-4-3-1-16,-11-1 3 15,-6-7-2-15,-9 0 0 16,-1-3 2-16,-9-3-2 0,-2 1 0 15,-3-1 0-15,0 2 0 16,-1 2-1-16,2 2 1 16,-2-1-1-16,-1 3 0 15,1 3 1-15,-6-1 6 0,-2-2-6 16,-4 3 5-16,-4-1 0 16,-10-1-6-16,-1 1 0 15,-9-3-1-15,-2 0 2 16,-8-1 0-16,-9-2 0 15,-12 0 0-15,-9-4-2 16,-11-1 2-16,-10-1-2 0,-11-1 1 16,-11 0-1-16,-11-1 1 15,-13 3-1-15,-5 3-4 16,-9 3-8-16,-8 1-10 16,-4 7 2-16,-7 0 6 15,-6 1-13-15,-3 7-2 16,-4-2 7-16,-7 1 19 0,-2 4 3 15,-1-1 3-15,-12 3 0 16,-6-3-2-16,-8 2 1 16,-7 3-1-16,-11 0 0 15,-5 3 1-15,-9 0 0 0,0 3-1 16,-7 2 1-16,-4 0-2 16,-5 0 1-16,3 0 1 15,-4 0-2-15,-3 0 1 16,1 0 0-16,1 0 0 15,1 2 0-15,-3 3 0 16,-1-2 0-16,3 3 0 0,2 1 0 16,0 2 0-16,4 0 0 15,2 2 0-15,8 1 0 16,8 1 1-16,6 1-1 16,8 2 0-16,9 0 0 15,5 0 0-15,9 4 1 16,6-2-1-16,6 1 1 0,9 4 0 15,9 1-1-15,12 0 1 16,8 5-1-16,6 0 0 16,11 1 1-16,6 4-2 15,8 0 1-15,9-1 0 0,9 5 1 16,7-2 0-16,9 3-3 16,9 0 2-16,9-1 0 15,6 4 7-15,7 1-10 16,5 0 5-16,2 2-1 15,6-1-2-15,5-1-1 0,3 1 4 16,9-2-5-16,0-3 3 16,11-4-3-16,12-2-1 15,11-4 4-15,11 0-3 16,9-2 0-16,9-4 16 16,8 4-1-16,9-2 5 15,8 2-8-15,9 3-4 0,12-1-3 16,19 4 2-16,15 5-4 15,21-1-1-15,23 5-29 16,18-8-59-16</inkml:trace>
  <inkml:trace contextRef="#ctx0" brushRef="#br0" timeOffset="9280.67">12718 13565 153 0,'9'0'22'16,"4"0"-8"-16,3 0-7 16,2 0 41-16,8 0-31 15,2 0-9-15,3 0 4 16,5 0-2-16,1 0 1 0,8 1 1 16,0 1-6-16,7 0 4 15,5 0-5-15,8 3 1 16,5-2-4-16,9 5 1 15,11 1-2-15,8-2 2 16,14 4 0-16,7 1-3 16,8-1 2-16,5 1 0 0,4-1-3 15,-7 0 8-15,-9-3 23 16,-14-2-5-16,-22-2-6 16,-19-1-4-16,-18-1-3 15,-20-2-8-15,-11 2-3 16,-14-2-2-16,-2 0-3 0,-14 0-26 15,-13 0 12-15,-6 0-21 16,-7 0-35-16,-4-4-31 16</inkml:trace>
  <inkml:trace contextRef="#ctx0" brushRef="#br0" timeOffset="10311.85">15808 13741 244 0,'22'-11'2'0,"5"3"1"15,6-1 9-15,1-1 2 0,5 2-2 16,8-1-2-16,3 2-3 15,7 1 3-15,4 1 0 16,8 2-2-16,1 1-1 16,9 0-2-16,5 2-3 0,8 0-1 15,6 0 0-15,9 4 0 16,5 1-1-16,15 2 1 16,0 0-2-16,11 2 2 15,6 0-1-15,5 2 0 16,6-1 1-16,6 5-1 15,2 0 2-15,8 2-4 16,3 1 4-16,5-1-1 0,8 3-1 16,0 0 0-16,4 1 0 15,1 1 3-15,-4-5 4 16,-4 1 10-16,-8-2 6 16,-11-7-8-16,-16-4 3 0,-20-1-3 15,-19-4 1-15,-23 0-4 16,-16-7 3-16,-20 2-7 15,-12-3-3-15,-15 5-3 16,-9 1-1-16,-8 2-1 16,-7 11-6-16,0 10-36 0,-9 6-28 15,-8-2-59-15</inkml:trace>
  <inkml:trace contextRef="#ctx0" brushRef="#br0" timeOffset="12249.2">9084 16933 578 0,'0'-20'-44'16,"3"-7"50"-16,6 6-5 0,4 8-2 16,6 8-2-16,7-1 1 15,17 6-10-15,14 0-1 16,19 2 4-16,21 6-1 16,20 4 5-16,17 2-2 15,15 2 11-15,13 6-3 16,12 1-3-16,4 4-1 15,9 1 7-15,3 1-3 0,4 3 1 16,4-2-1-16,2 1 0 16,5-5-1-16,4 3-1 15,5-6 2-15,6 4-2 16,3-2 3-16,6 0-1 0,8 2-2 16,4-1 2-16,7 1-1 15,7 2 1-15,2-3-2 16,1 1 1-16,5-4 0 15,-3-2 1-15,-4-3-2 0,-3-3 0 16,-4-4 3-16,-5-1-1 16,-7-2 0-16,0-4-1 15,-8 0 0-15,0-1 2 16,-1-3-4-16,-3 0 2 16,-8 2-2-16,2-2 1 15,-10-2-3-15,-5-1 2 0,-7-5 0 16,-11-2 2-16,-11-6 1 15,-7-2 0-15,-14-7 0 16,-8-3 2-16,-14-5-1 16,-8-6 3-16,-13 0-3 15,-10-1-2-15,-14-7 4 16,-5-3-2-16,-11 0 1 0,-12-2 1 16,-8 1 0-16,-12-3-2 15,-7 4 1-15,-10 2-4 16,-10 3 5-16,-10 1-3 15,-2 2 1-15,-17 4 1 0,-14-2-5 16,-10 1-1-16,-13 3 1 16,-9 1 0-16,-11-1-4 15,-9 2 6-15,-9 2 1 16,-9 2-1-16,-8-2 1 16,-8 2-2-16,-4 2 1 15,-8-2 1-15,-5 5-2 0,-8-2 3 16,-8 4-3-16,-6 3 1 15,-7 0 0-15,-10 5 0 16,-1 3 1-16,-7 0-1 16,-5 7 0-16,-7 2 1 15,-4-1-2-15,-5 3 0 16,-5 1 2-16,-5 0 0 0,-2 0-1 16,-5-2-1-16,-3 2 2 15,0 0-1-15,-4 0-1 16,0 0 1-16,-6 0 1 15,2 0-1-15,-5 2-1 0,-2-1 2 16,0-1-2-16,0 0 1 16,-2 0 1-16,0 0-2 15,6 0 1-15,2 0 0 16,4 0 0-16,8 0 0 16,3 1 1-16,6 2-2 0,8 0 2 15,9 2-1-15,3 4 0 16,5-1 0-16,5 0 0 15,8 2 0-15,3 0 1 16,6 1-1-16,7 1 0 16,6 2-1-16,6 3 2 15,8 1-2-15,7-1 2 0,7 5-2 16,5-3 1-16,7 3 0 16,12-2 0-16,11 1-2 15,16 0 2-15,8-1-1 16,12 3 2-16,14 0-3 0,10 2 0 15,5 2 1-15,10 3-1 16,3 1 0-16,4 1 0 16,2 0 1-16,3 4 0 15,5-1 0-15,10 1-1 16,9 1-2-16,8 1 4 16,9-4-4-16,13 3 4 0,9-1 1 15,7 0-1-15,13-3-2 16,7 3 0-16,6-4 6 15,6-1-3-15,8-3 1 16,9-3-1-16,7-5-1 16,6 3-1-16,14-1 1 15,14-3 1-15,12 4-2 0,15 0 2 16,19 4-1-16,17 2 0 16,18 4 1-16,17 2-1 15,22 3 0-15,24 9-7 0,22 1-38 16,21-5-85-16</inkml:trace>
  <inkml:trace contextRef="#ctx0" brushRef="#br0" timeOffset="14624.13">8667 11342 77 0,'15'17'344'16,"0"0"-332"-16,-3 8-19 15,-2 9 7-15,-3 12 1 16,-3 12 1-16,0 6-2 15,-2 11 0-15,0 3 0 16,-2 9 1-16,3 10-1 0,-1 4 1 16,5 8-2-16,1 7 1 15,4 5 2-15,2 11-2 16,4 2 0-16,1 7 4 16,3 4 2-16,3-2 1 0,4-1 6 15,0-4-4-15,0 0 0 16,3-9-2-16,-3-6 1 15,0-5-1-15,-2-8-4 16,-1-6 2-16,-1-9 1 16,-5-8-4-16,2-9-1 0,-3-8 1 15,0-8-2-15,-4-8 0 16,0-11 0-16,-3-9-6 16,-3-13-7-16,1-9-11 15,-5-12-4-15,0-4-2 16,-1-25-66-16,-3-14-58 15</inkml:trace>
  <inkml:trace contextRef="#ctx0" brushRef="#br0" timeOffset="15077.25">8768 11628 511 0,'0'-4'-34'15,"4"2"36"-15,-4 2-7 16,0 22-3-16,0 13 8 15,-7 15 0-15,-1 17 0 0,-1 16 0 16,2 16 0-16,0 13 1 16,3 16 0-16,0 9-1 15,4 12 2-15,0 6 0 16,0 5 0-16,10 4 2 0,0-7-2 16,2 3 6-16,3-9 3 15,1-7 3-15,1-9 1 16,-5-6 2-16,1-13-9 15,-4-9 0-15,-2-12-6 16,-4-15-2-16,2-14 1 16,-2-14-2-16,0-11-3 0,6-16-10 15,10-15-21-15,13-10-33 16,16-21-91-16</inkml:trace>
  <inkml:trace contextRef="#ctx0" brushRef="#br0" timeOffset="19280.71">5561 11205 442 0,'0'-27'-13'0,"0"6"23"16,4 7 2-16,-3 2 4 15,1 7 3-15,-2 5-17 16,0 4-16-16,0 15 9 16,0 10 1-16,0 12 3 15,0 16 2-15,7 16 2 0,0 17-1 16,6 17-3-16,1 14 5 15,6 15-7-15,4 14 6 16,4 15-2-16,5 7-1 16,3 11 0-16,-1 6 3 15,3 9-2-15,3-1 0 0,-1-7-1 16,-3 1 7-16,-2-9-7 16,-5-14 1-16,-5-17-1 15,-6-13-1-15,-2-17 0 16,-6-14-4-16,0-16 3 15,-4-16-21-15,0-14-19 0,0-17-45 16,1-22-87-16</inkml:trace>
  <inkml:trace contextRef="#ctx0" brushRef="#br0" timeOffset="19780.71">5422 11089 430 0,'9'41'2'0,"4"12"-3"16,-1 22 2-16,3 22-1 0,4 28 2 15,2 17 1-15,-1 19-2 16,-1 16 0-16,3 11 2 15,-2 8-2-15,1 6 0 16,2 7 0-16,6-2 1 16,1-5 1-16,6-7-2 15,0-4 7-15,1-14 19 0,2-14-22 16,-3-12 13-16,-2-12-4 16,-2-12-1-16,-5-18-8 15,-3-17 0-15,-5-11-1 16,-4-15-1-16,-5-20-1 0,-5-11-1 15,-5-17-9-15,-1-18-58 16,-13-28-19-16,-3-36-84 16</inkml:trace>
  <inkml:trace contextRef="#ctx0" brushRef="#br0" timeOffset="23062.24">7486 10067 219 0,'8'-9'9'0,"2"0"-13"0,-1-1 4 15,-2 2 2-15,0 1-1 16,2 2-1-16,-2-2-1 16,0 1 2-16,0 3 18 15,3-3 5-15,-5 1 3 0,0 0-4 16,2-4-1-16,-3 2 4 15,-4-2 0-15,0-4 4 16,-7-3-9-16,-17-5-14 16,-12-4-4-16,-12-11-5 15,-7-14-50-15,-6-23-201 0</inkml:trace>
  <inkml:trace contextRef="#ctx0" brushRef="#br0" timeOffset="34281.15">5031 15593 538 0,'0'2'29'0,"-2"-2"19"16,-2 0-47-16,-6 9-8 0,-5 7 2 15,-4 9 3-15,-6 11 3 16,-8 6-2-16,3 14 0 15,-1 9 1-15,3 13-1 16,0 6-1-16,5 12-2 0,6 3-1 16,2 2 3-16,2 3 2 15,5 0-1-15,0-7 1 16,1-3 0-16,-5-4-1 16,0-6 1-16,0-7-7 15,-3-11-7-15,-2-14-3 16,-2-9-5-16,0-13 2 0,-2-6 0 15,-1-16-18-15,-2-8 2 16,1-5-33-16,-2-20-68 16</inkml:trace>
  <inkml:trace contextRef="#ctx0" brushRef="#br0" timeOffset="34578.01">4345 16295 272 0,'0'-80'19'0,"7"9"-13"15,11 5-2-15,4 10 2 0,1 6 7 16,2 4 31-16,-1 6-16 16,-3 8 7-16,-3 4 0 15,-7 7-6-15,-4 9-4 16,-3 3-9-16,-3 9-10 16,-1 2-9-16,0 21-10 15,0 11 8-15,-1 12 4 0,-1 20 1 16,0 12 0-16,0 14 0 15,1 8 0-15,-1 5 1 16,-4 7 0-16,-3 5 1 16,-3 5-2-16,-5 1 1 15,0 2-1-15,-1-6-1 16,4-8-62-16,-1-20-113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30:55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24362 3389 317 0,'13'-7'25'16,"2"-2"8"-16,1 3-10 15,4 3-14-15,4 3-6 16,6 0-2-16,6 0 0 16,3 0 0-16,3 0 4 0,-3 3-1 15,-5 1 3-15,-7-2 0 16,-11-1-3-16,-6 3-2 16,-10-4-5-16,-4 0-7 15,-18 0 10-15,-10 0 0 16,-9 0 3-16,-9-7 4 0,-8 2-3 15,-1 1-1-15,3 3-2 16,10 1-2-16,8 3 3 16,9 9-5-16,13 6 0 15,16 9 0-15,7 7-3 16,23 4 11-16,10 3-5 0,10 3 2 16,9 4 2-16,-1-1-2 15,-7-4-1-15,-9-3-1 16,-11-3 1-16,-15-4-2 15,-16-4 1-15,-9-9-5 16,-20-3 3-16,-14-4-1 16,-18-6 5-16,-7-7 2 0,-8 0 1 15,-2-16-2-15,5 4 1 16,9-5-2-16,16-1-32 16,24-3-123-16</inkml:trace>
  <inkml:trace contextRef="#ctx0" brushRef="#br0" timeOffset="437.48">25821 3778 169 0,'-14'-29'299'16,"-4"-2"-289"-16,-5 5-3 0,-7 5 1 15,-9 1-1-15,-5 4-5 16,-9 5-3-16,-3 3 1 16,5 4 0-16,0 4-1 15,7 0 0-15,12 9-3 16,12 5-2-16,9 7-3 15,11 4-4-15,11 7 11 0,14 8 4 16,11 0 2-16,6 7 3 16,9 1-4-16,1 4-1 15,2-2 2-15,-4 0-1 16,-4-2-2-16,-12-7 0 0,-15-6-2 16,-11-4-1-16,-11-12-2 15,-21-4-4-15,-18-10 12 16,-14-5-1-16,-7-3 0 15,-7-14-2-15,2-6-27 16,7-5-46-16,18-6-131 0</inkml:trace>
  <inkml:trace contextRef="#ctx0" brushRef="#br0" timeOffset="781.22">26296 3887 430 0,'22'-2'10'15,"-10"-3"-5"-15,-9 5 13 0,-3 0-12 16,0 12-18-16,-8 4 20 16,-4 10-7-16,0 3 0 15,-5 4 0-15,3 9-1 16,-2 1 0-16,0 3 1 15,4 4-2-15,1-3 2 16,5 1-1-16,6-6-1 0,0-4 1 16,17-1 2-16,9-7 5 15,11 1 7-15,9-1 3 16,10-1-6-16,7-1 0 16,5 1-9-16,8-2 0 15,4 1-1-15,6-2-2 0,2-5-28 16,4-7-42-16,1-9-126 15</inkml:trace>
  <inkml:trace contextRef="#ctx0" brushRef="#br0" timeOffset="1296.78">27779 4373 505 0,'16'-17'10'16,"-2"-2"-3"-16,-2 3 6 15,2 6 7-15,1 3-14 16,5 5-15-16,7 2 3 16,4 5 0-16,8 6-1 15,2 5 5-15,1 2 1 0,-4-1 2 16,-6 3-4-16,-7-3 6 15,-7-2-3-15,-7 1-3 16,-11-1 1-16,0-3-10 16,-17-1 3-16,-8 0 8 0,-3-4 2 15,-7 0 4-15,-1 0-2 16,-3 2-3-16,7 4 1 16,3-1 0-16,9 6-3 15,6 2 1-15,9 6-3 16,5 4 1-16,5 4 4 15,13 4-2-15,3 2 2 0,8 0 7 16,-2 2-11-16,0-5 6 16,-8-5-1-16,-4-6-3 15,-8-2 3-15,-7-12-3 16,0-2-5-16,-15-10 4 0,-12 0 7 16,-11-15 1-1,-6-6 1-15,-5-4-5 0,-4-5-1 16,4-1 0-16,9 0-48 15,12-2-73-15</inkml:trace>
  <inkml:trace contextRef="#ctx0" brushRef="#br0" timeOffset="1515.52">28768 4832 577 0,'7'0'7'0,"17"-5"8"15,-21-2 6-15,-3 3-16 16,-7 2-14-16,-7 2 10 16,-6 0-13-16,0 0-43 0,3 2-30 15,3 2-56-15,13-1-176 16</inkml:trace>
  <inkml:trace contextRef="#ctx0" brushRef="#br0" timeOffset="1921.76">29517 5164 309 0,'4'0'186'0,"-4"-8"-182"16,-6-2-6-16,-15 1-2 16,-11 3 7-16,-7-1-3 15,-5 6 1-15,-3 1-1 16,2 6-2-16,2 11 2 0,3 8 1 16,6 7-2-16,9 3 1 15,9 12-5-15,11 0 1 16,5 2 2-16,9 2-5 15,13-2 10-15,8-5-3 16,6-8-1-16,5-7 3 0,3-8-1 16,2-7 2-16,3-10 3 15,0-4 2-15,-3-6-4 16,-11-17 9-16,-6-9 2 16,-18-14 5-16,-11-11-12 15,-33-11-8-15,-26-5-4 0,-27-3 2 16,-25-5-33-16,-23 5-11 15,-3 2-63-15</inkml:trace>
  <inkml:trace contextRef="#ctx0" brushRef="#br0" timeOffset="2390.44">25493 5303 578 0,'0'-15'2'0,"7"-3"12"16,3 1 1-16,2 10-1 15,-2 5-10-15,10 2-7 0,6 9-5 16,8 12 5-16,8 7-8 16,7 6-3-16,1 4 1 15,1 3-1-15,-9-2-10 16,-4-1-8-16,-9-3-13 16,-8-8-23-16,-7-9-15 0,-9-13-61 15</inkml:trace>
  <inkml:trace contextRef="#ctx0" brushRef="#br0" timeOffset="2577.98">25816 5411 368 0,'0'0'42'16,"0"11"-47"-16,0 10 13 16,0 8-3-16,0 7-3 15,0 8 0-15,-5 6 0 16,-9 7-2-16,-5 2 3 15,-1 2 0-15,-2-1-3 0,-2 0 2 16,2-5-7-16,7-4-46 16,1-11-70-16,7-10-41 15</inkml:trace>
  <inkml:trace contextRef="#ctx0" brushRef="#br0" timeOffset="2921.67">26179 5786 374 0,'42'-18'19'15,"-3"4"-3"-15,-10 3 4 16,-10 8 8-16,-9 3-8 16,-7 0-14-16,-3 10-17 15,-6 7 8-15,-6 8 6 16,-8 1 3-16,-1 6-5 0,-3 0-1 15,-1 4 3-15,3-2-3 16,-1 3 1-16,5-3 1 16,6 0-3-16,4 0 1 15,8-4 1-15,4 2-4 16,19-3 4-16,11 0 1 0,13-1-2 16,12 1 0-16,11-4-5 15,6-2-13-15,4-1-3 16,7-4-8-16,-1-8-27 15,-1-5-69-15,-5-5-63 16</inkml:trace>
  <inkml:trace contextRef="#ctx0" brushRef="#br0" timeOffset="3234.13">27317 6191 317 0,'2'-14'68'0,"-2"-4"-47"16,-5 2-7-16,-15 3-9 0,-6 3-1 15,-4 3-6-15,-1 5 4 16,3 2-4-16,5 9 2 16,8 7 2-16,10 11-5 15,5 3-15-15,22 7 9 0,8 6 9 16,6 4-3-16,5 3 3 16,-1-2 0-16,-9-2 1 15,-7-3 1-15,-9-6-2 16,-12-10 2-16,-3-6-4 15,-16-6-3-15,-12-8 10 16,-11-7 4-16,-8 0-4 16,-8-5 4-16,-2-8-5 0,-1-1-1 15,2-3-1-15,17 4-3 16,16-4-23-16,23-1-162 16</inkml:trace>
  <inkml:trace contextRef="#ctx0" brushRef="#br0" timeOffset="3499.75">28361 6596 477 0,'15'0'11'0,"2"0"14"16,-17 0-16-16,0 3-24 15,-12 10 20-15,-5 7-3 16,-5 7 0-16,-3 4-1 0,-1 8-1 16,1 3 1-16,-2 8 0 15,6 1-4-15,8 3-23 16,7 1-31-16,6-1-49 16,0-8-34-16</inkml:trace>
  <inkml:trace contextRef="#ctx0" brushRef="#br0" timeOffset="3655.98">28470 7076 396 0,'18'-22'38'0,"-1"4"-4"15,-10 4 2-15,-2 5-4 16,-3 4-11-16,-1 3-15 16,-1 2-7-16,0 0-11 15,0 2-12-15,0 8-26 16,7 3-40-16,13-4-151 15</inkml:trace>
  <inkml:trace contextRef="#ctx0" brushRef="#br0" timeOffset="4062.21">29549 7261 508 0,'23'-5'-6'0,"-17"-8"21"16,-6 8-4-16,-13-2-17 16,-10 5 5-16,-9 2 5 0,-8 0-1 15,-1 6-3-15,-4 10-2 16,2 8 4-16,1 3-2 16,12 9-5-16,5 1-16 15,12 5-8-15,13-2 4 16,4 2-3-16,18-7 18 15,10-3 11-15,5-9 1 0,5-3 5 16,5-11 6-16,0-3 3 16,-1-6 4-16,-2-8-3 15,-5-12 0-15,-5-6 0 16,-7-6 3-16,-8-5-9 16,-13-3-4-16,-6-1-4 15,-23 2-9-15,-13 1 3 0,-15 4-1 16,-10 8-15-16,-7 6-26 15,-3 8-18-15,0 6-54 16,5 6-110-16</inkml:trace>
  <inkml:trace contextRef="#ctx0" brushRef="#br0" timeOffset="4390.31">28508 7698 357 0,'-8'-19'25'0,"5"-3"-17"16,-1 6-2-16,1 2 7 0,-1 1 7 15,3 5-9-15,-3 3-3 16,2 2-3-16,1 3-5 15,-1 0-1-15,-4 11-5 16,-1 4 6-16,-5 7 2 0,-3 7-1 16,-4 7 2-16,-3 3 1 15,-4 4-4-15,1 6 1 16,1 2 1-16,0 2-3 16,2 1 1-16,7 0-25 15,1-4-39-15,8-8-45 16,4-14-45-16</inkml:trace>
  <inkml:trace contextRef="#ctx0" brushRef="#br0" timeOffset="4734.04">28181 7932 256 0,'-7'-43'6'16,"5"8"22"-16,1 13 40 16,-1 11 0-16,2 11-17 0,0 4-49 15,2 17-4-15,1 10 10 16,0 6-1-16,1 7-2 15,-2 6-3-15,-2 4 0 0,1-1 0 16,1-1-2-16,2 2 1 16,4-6 0-16,0-5-3 15,6-4-4-15,6-11 1 16,6-4 2-16,4-10 9 16,8-10-5-16,1-4 3 15,6-12 6-15,3-10-3 16,1-7 4-16,-1-5-7 0,-6-1-4 15,-10 0-2-15,-13 7-5 16,-9 6-16-16,-10 8-7 16,-17 7-18-16,-11 6-10 15,-12 1-9-15,-9 0-28 16,-4 0-107-16</inkml:trace>
  <inkml:trace contextRef="#ctx0" brushRef="#br0" timeOffset="4968.56">27675 8379 439 0,'-10'2'23'16,"7"-2"-4"-16,-1 6-22 16,-6 6 7-16,-5 6 2 0,-2 5 1 15,-9 9-1-15,-1 6-3 16,-7 3-2-16,4 5 1 15,-6 4-1-15,4 6-1 16,1-3-25-16,4 1-21 16,5-3-10-16,8-5-18 0,8-6-17 15,6-12-66-15</inkml:trace>
  <inkml:trace contextRef="#ctx0" brushRef="#br0" timeOffset="5156.06">27781 8867 557 0,'8'-11'-11'0,"4"0"36"16,-5 3-4-16,-6 4-8 0,-1 2-15 15,0 2-7-15,0 0-52 16,0 0-22-16,9 4-69 15</inkml:trace>
  <inkml:trace contextRef="#ctx0" brushRef="#br0" timeOffset="5546.65">28186 8870 462 0,'19'0'15'0,"-9"-5"3"16,3 3 8-16,-6 2 2 16,-2 0-20-16,0 0-6 15,-1 7-5-15,-1 8 2 16,-1 2 1-16,3 5-3 16,-5 3-1-16,0 1-3 0,-5 3-6 15,-7-1 0-15,-5 0 7 16,-2-2-4-16,-3-6 8 15,-3-2 0-15,3-3 3 16,-2-4 2-16,7-1-2 16,3-6 0-16,6 0 1 0,3 0-1 15,5-1-2-15,0 4 3 16,13 0 8-16,11 3 5 16,13 4-10-16,18 2-2 15,13 7-4-15,12 3-1 16,11 0-38-16,11 1-16 0,1-2-72 15,-1-9-183-15</inkml:trace>
  <inkml:trace contextRef="#ctx0" brushRef="#br0" timeOffset="6249.72">27034 9150 372 0,'36'4'8'0,"-2"-2"8"16,3 6-1-16,1 2 3 15,2 5-10-15,6 3-5 0,5 4-3 16,3 6 0-16,7 8 1 16,8 3-2-16,11 7 1 15,4 6-4-15,7 4-9 16,9 4 4-16,4 4-1 15,1-2 3-15,2 1 6 16,-4-3 1-16,-6-2 0 0,-5-4 2 16,-8-6 1-16,-10-9 0 15,-12-5-3-15,-7-6 0 16,-12-5 0-16,-4-10-19 16,-11-9-94-16</inkml:trace>
  <inkml:trace contextRef="#ctx0" brushRef="#br0" timeOffset="16234.37">25453 5211 311 0,'0'-9'43'15,"0"-4"-41"-15,0 2 2 16,0 3 2-16,4-4 9 16,3 3-7-16,4 2-5 0,0 2-3 15,5 0 0-15,6 4 0 16,1 1 1-16,5 0 0 16,4 0 1-16,9 1-1 15,1 6-1-15,5 2 0 16,5-1 2-16,5 6-2 0,6-2 2 15,3 5-2-15,5 0 0 16,2 2 2-16,3 2-2 16,5-3 0-16,0 2 0 15,-1 1 1-15,-1 2-1 16,3 0 0-16,0 4 0 16,2 2 1-16,1 3 0 0,-1 4-3 15,0 4 4-15,4 3-2 16,-1 6 0-16,-9 2-1 15,0 1 1-15,-5 1 0 16,-4-1 1-16,-4-2-1 16,-8 0-5-16,-4 2 6 0,-2-2 0 15,-7 1-1-15,-2 4 1 16,-4-4-3-16,-1 4 1 16,-4 1 2-16,-1 1-1 15,-3-2 0-15,-4 4 0 16,-3-3-1-16,-7-2 2 15,-3 0-1-15,-7-3-4 0,-5-4 4 16,0-3-2-16,-7 1 0 16,-8-2 1-16,-5-2-2 15,-2-2 3-15,-7 2 1 16,-2-4-2-16,-3 1 1 0,0-1 1 16,-6-1-2-16,-1 0 2 15,-2-4-1-15,-4-2-1 16,-5 0 3-16,-3-2-2 15,-3-4-1-15,-1-2 2 16,-4-6-2-16,-1 0 2 0,-5-5 0 16,1-3-3-16,-2 0 3 15,-2-5 0-15,0-1-2 16,2-2 2-16,-1 0 0 16,-2-4-2-16,0-3 2 15,0-3-1-15,-3-5 0 16,2-1 2-16,-5-3-2 0,4-6 0 15,-6 0 1-15,1-6-1 16,2-1 1-16,-1-4 2 16,-2-3-5-16,-3-6 4 15,-1-3-1-15,3 0 1 16,-1-3 2-16,4 1-2 0,2 0 1 16,9 0 2-16,10 3-3 15,6 6 0-15,8-1 1 16,9 0-1-16,4 2 7 15,7-7 4-15,0-3 0 16,1-5-4-16,2-2 1 0,1-4-5 16,-1-6 0-16,4 0-1 15,2-2-3-15,8 3 4 16,6 0-4-16,1-4 1 16,3 4 1-16,14-3-1 15,5 1 0-15,5-1 2 16,6-3-3-16,2 2 2 0,4 3 0 15,5-1 1-15,2 6 1 16,7 2 0-16,3 6-6 16,5 11 3-16,7 7-3 15,1 9-12-15,7 10-22 16,1 6-34-16,-1 2-71 0</inkml:trace>
  <inkml:trace contextRef="#ctx0" brushRef="#br0" timeOffset="17328.03">27664 4779 371 0,'13'-19'32'16,"-1"2"-25"-16,-3 8 5 16,-6 2 13-16,0 3-10 15,-3 4-13-15,0 0-2 16,0 0-5-16,-3 7 5 16,-4 10 0-16,-2 6-1 0,-3 4-1 15,-4 10 3-15,-4 4-2 16,0 7 2-16,-5 5-2 15,-2 0-2-15,-4 5 6 16,4-1-2-16,0 1-3 16,2 0 3-16,2-3-1 15,3 0 0-15,3-3 1 16,-1-4-1-16,1-5 0 0,1-9-1 16,-2-7 0-16,2-6-1 15,-4-11-1-15,0-4-6 16,1-6 2-16,-3-7 3 0,3-12-10 15,-1-6 10-15,2-4 1 16,4-5 3-16,2-3 2 16,5 1-3-16,4 0 2 15,1-2 1-15,0 1 1 16,2 3-1-16,0 3 0 16,0-1 0-16,0 5 7 15,0 5-2-15,0 4-3 0,0 4-1 16,0 5 2-16,0 3 0 15,0 3-1-15,0 3-1 16,0 0-3-16,0 6-3 16,0 10 0-16,0 6 3 15,2 8 0-15,3 5-1 0,0 9 2 16,5-3-4-16,1 6 0 16,5-1 2-16,2-1-2 15,2-2-2-15,3-6 4 16,-2-3-1-16,4-4 3 0,1-5-2 15,-3-7 0-15,0-2 4 16,-1-7-3-16,3-3 1 16,-1-3 3-16,0-3 2 15,5 0 0-15,1 0 0 16,7-5-3-16,-3-1-2 16,5-4 1-16,1 1-2 0,-3 1 1 15,5-2 0-15,-4 3-2 16,-4 0 1-16,-6-2 1 15,-2 2 4-15,-9 1 6 16,-4 1-3-16,-6-1-1 16,-3 3-1-16,-3-1-4 15,-1 1-2-15,0-1 0 0,0 1-2 16,0-1-3-16,-7-3 2 16,-7-2-1-16,-7-7 3 15,-15-9 1-15,-15-9-5 16,-17-9 6-16,-18-10 0 0,-14-6 0 15,-10-1 1-15,-1-3-2 16,1 7 0-16,15 11 0 16,22 9-43-16,32 8-66 15</inkml:trace>
  <inkml:trace contextRef="#ctx0" brushRef="#br0" timeOffset="28484.05">24901 12527 243 0,'71'0'22'0,"4"0"-14"16,13-6 16-16,9 4-7 15,13 2-11-15,18 0-2 16,8 0-2-16,21 0 4 16,11 8-2-16,13 2 4 0,15 5 3 15,11 4 7-15,8 6-4 16,6 6-7-16,0 4-4 15,-8 3 1-15,-13-3-1 16,-23-3 0-16,-28-5 4 0,-30-9-1 16,-33-9-3-16,-28-5-3 15,-27-4-16-15,-21-11-46 16,-10-12-130-16</inkml:trace>
  <inkml:trace contextRef="#ctx0" brushRef="#br0" timeOffset="28952.75">24918 12423 384 0,'-22'-16'6'16,"8"-2"-5"-16,2 8 5 16,-1 8 0-16,4 2-5 15,-2 2-6-15,1 16-2 0,1 7 4 16,0 12 5-16,3 9-1 15,-1 11 0-15,4 13-1 16,3 14 0-16,0 12 0 16,1 13 1-16,10 16-1 15,5 11 2-15,4 12 1 0,3 12 6 16,2 6 3-16,-1 7 0 16,3 3 1-16,-5 3 2 15,-5-5-10-15,0-4-2 16,-3-11-2-16,-4-10-1 15,5-16 1-15,-1-13 0 16,6-12-2-16,4-16-14 0,8-9-16 16,7-19-23-16,15-21-126 15</inkml:trace>
  <inkml:trace contextRef="#ctx0" brushRef="#br0" timeOffset="29421.44">28079 12291 542 0,'30'-19'-47'15,"-2"-1"56"-15,-11 16-8 16,-12 8 0-16,-5 28-5 16,-3 16 2-16,-10 24 2 0,-1 18 1 15,0 25-2-15,2 22 1 16,2 20-1-16,5 14-10 15,1 19 7-15,2 18 4 16,2 8 0-16,0 9 0 16,0 1 1-16,0 1 9 15,-7-10 10-15,-6-5-1 0,-6-12-5 16,-8-11-3-16,-5-19-7 16,-5-17 0-16,-4-17-3 15,0-18 0-15,-3-20 0 16,0-18-13-16,5-21-34 15,8-27-58-15,13-31-205 0</inkml:trace>
  <inkml:trace contextRef="#ctx0" brushRef="#br0" timeOffset="30671.34">25558 13404 351 0,'-2'-8'41'16,"2"-2"-25"-16,0 0 9 15,0 3-5-15,2 0-9 16,8 1-5-16,5 1-2 16,6 0-1-16,8 5-3 0,6 0 2 15,9 0-1-15,7 8 0 16,2 3 1-16,-1 3-1 16,1-1-1-16,-9 1 1 15,-5-2 3-15,-8-4-7 16,-9-1-6-16,-6-4-27 0,-7-3-45 15,-7 0-68-15</inkml:trace>
  <inkml:trace contextRef="#ctx0" brushRef="#br0" timeOffset="30843.21">25945 13412 213 0,'-7'10'56'15,"0"1"-33"-15,-2 7 2 16,-4 5-3-16,-2 7-7 15,-2 9-5-15,0 6-5 16,-5 8-3-16,3 6 3 16,4 4-4-16,0-1-2 0,8 3-42 15,7-8-81 1</inkml:trace>
  <inkml:trace contextRef="#ctx0" brushRef="#br0" timeOffset="31155.69">26454 13918 270 0,'15'-28'126'0,"-5"-3"-101"0,-7 1-5 16,-3 6-3-16,-8 5-7 15,-12 3-6-15,-7 7-4 16,-4 3 0-16,-3 6 1 15,-5 0-2-15,-1 13 1 16,-1 5 0-16,1 5 0 16,6 9 0-16,7 2 0 0,11 7-3 15,12 4-16-15,6 5 1 16,22 2-1-16,8-2 9 16,12-4-7-16,7-4-22 15,5-7 10-15,1-10-18 16,-3-11-23-16,0-9 9 0</inkml:trace>
  <inkml:trace contextRef="#ctx0" brushRef="#br0" timeOffset="31608.78">26694 14107 177 0,'6'-38'21'0,"-3"3"24"16,-1 4 17-16,-2 10-12 0,0 7-16 16,0 9-13-16,-7 5-13 15,-4 7-10-15,-3 14 4 16,-7 8-1-16,1 6 1 15,-2 8 2-15,-2 4-2 16,3 3 0-16,1 3 0 16,4-1-1-16,2 1 0 0,3-5 2 15,3-3-2-15,5-11 0 16,1-9-1-16,2-11-8 16,0-12-3-16,7-2 10 15,3-18 1-15,2-9-14 16,3-10 4-16,0-8 8 0,2-6 3 15,-5-5 0-15,3 1 1 16,-4-4 3-16,1 2-3 16,1 4-1-16,-3 4 1 15,2 8 0-15,5 11 2 0,-1 7-3 16,6 12-1-16,1 5-1 16,2 6 1-16,3 10 2 15,-4 6-1-15,1 3 0 16,-6 4 2-16,-7 1-2 15,-7-1-1-15,-5 0 0 16,-7 0-1-16,-12-1-2 0,-10-3 1 16,-3-5 1-16,-5 4-22 15,0-3-27-15,3-3-46 16,3-1-87-16</inkml:trace>
  <inkml:trace contextRef="#ctx0" brushRef="#br0" timeOffset="32202.53">27458 14075 366 0,'2'-7'61'0,"-2"3"-42"15,0 3-13-15,-14 1-3 16,-6 5-5-16,-11 7 5 16,-6 8-3-16,-7 3 1 15,-10 7 1-15,-4 6-2 0,-3 5 3 16,-5 4-2-16,-4 8 0 15,0 2 0-15,6 5 1 16,0 2-2-16,11-1 0 16,7 3-27-16,14-8-42 0,13-10-93 15</inkml:trace>
  <inkml:trace contextRef="#ctx0" brushRef="#br0" timeOffset="32655.57">27288 14460 393 0,'24'-14'34'15,"-2"-2"-30"-15,-6 5 5 16,-6 2 0-16,1 6 2 15,-4 3-8-15,-1 0-2 16,-1 0 0-16,3 7 0 0,-1 2-2 16,3 0 2-16,-1 2-1 15,-1-4 1-15,-1-2 0 16,1 2-2-16,-1-1 2 16,1-3-1-16,1 1 0 15,1-1 1-15,2 1-1 16,2 1 1-16,2-1-1 0,5-1 0 15,-1 1 0-15,2 1 1 16,-1-1-2-16,-3-1 2 16,1 1-1-16,-4 1 0 15,-1-1-1-15,-4 1 3 16,-1-1-3-16,-4 1 0 16,-2 0-21-16,-3-1-29 0,0 1-15 15,-1-3-34-15,-10 0 46 16,-9-2-18-16</inkml:trace>
  <inkml:trace contextRef="#ctx0" brushRef="#br0" timeOffset="32827.44">27441 14562 149 0,'-10'20'3'16,"6"3"43"-16,-2 5 4 16,1 5 2-16,0 6-22 15,-4 0-3-15,-2 3-2 0,-2-2-14 16,-5-1-7-16,-5-2 0 15,-2-1-2-15,-5-5-1 16,-4-3 0-16,-4-6-28 16,-4-7-63-16,-1-10-58 15</inkml:trace>
  <inkml:trace contextRef="#ctx0" brushRef="#br0" timeOffset="33014.93">26863 15065 384 0,'47'21'21'0,"3"2"-14"16,4 2 10-16,2 2-2 15,-2-2-7-15,-1-2-2 16,1-1-5-16,0-8 2 16,-3-1-3-16,-2-6-22 15,0-7-55-15,-1-6-116 0</inkml:trace>
  <inkml:trace contextRef="#ctx0" brushRef="#br0" timeOffset="33233.66">27712 14961 189 0,'0'0'177'0,"0"2"-142"16,-1 11-37-16,-9 9 6 15,0 9 1-15,-3 5 1 16,-1 5 2-16,0 5 3 15,-1 4-4-15,4 4-1 0,1-1-5 16,0 1 1-16,0-1 0 16,-1-6 0-16,2-6-5 15,0-16-28-15,-1-18-48 16,-2-7-26-16,0-23 22 16</inkml:trace>
  <inkml:trace contextRef="#ctx0" brushRef="#br0" timeOffset="33421.14">27529 15213 194 0,'24'-74'70'0,"3"4"-22"15,2 3-21-15,5 10-6 16,-2 9-5-16,-3 11-2 16,1 14 10-16,1 12-1 15,-1 11-12-15,-4 3-8 0,2 13 3 16,-5 4-5-16,-9 2 3 16,-6-3 0-16,-8-1-3 15,-20-8 0-15,-23-6 0 16,-23-8 0-16,-24-24 1 15,-20-20-14-15,-17-24-59 0,-10-24-143 16</inkml:trace>
  <inkml:trace contextRef="#ctx0" brushRef="#br0" timeOffset="33827.36">24694 11292 319 0,'17'67'37'16,"-2"7"-36"-16,-8 12 0 0,0 12 1 16,3 6 1-16,-1-1-5 15,-1 2 5-15,4-2 1 16,0-13-3-16,2-8 0 15,1-14-3-15,0-15-22 16,2-16-32-16,-3-19-30 16,-1-18-100-16</inkml:trace>
  <inkml:trace contextRef="#ctx0" brushRef="#br0" timeOffset="34405.45">24565 11151 328 0,'32'-7'78'0,"14"6"-60"15,12 1-15-15,13 3 0 16,14 15-2-16,12 3 0 0,15 6 0 16,8 4-1-16,14-1 3 15,16-2-5-15,7 2-11 16,16-1-17-16,16 0 9 15,8-4 1-15,8-4 8 16,7-5 10-16,2-5 2 16,-6-8 2-16,-11-3-1 0,-12-10 11 15,-22-15 30-15,-24-6-4 16,-25-4-5-16,-20-3-7 16,-24 6-5-16,-22 6-12 15,-12 7-6-15,-16 5-1 0,-8 9 1 16,-6 5-3-16,-6 7-2 15,0 13-2-15,-11 10 1 16,-3 9 3-16,-4 13 0 16,-3 5-1-16,-3 9 2 15,-1 7-2-15,3 6 1 0,3 3 1 16,2 0-1-16,4 2 0 16,-4-6 2-16,-1-9-3 15,-7-3 1-15,-7-14 0 16,-10-6 0-16,-11-6 0 15,-10-6 1-15,-15-2 0 16,-13-6 2-16,-18-2-3 0,-15-3 1 16,-17-5 2-16,-15-5-3 15,-13-4 2-15,-8-7-2 16,-6 0 0-16,-6-4 0 16,3-8-2-16,-2-6 1 15,7 1-11-15,3-8-11 0,9-4-17 16,11-10-44-16,12-10-85 15</inkml:trace>
  <inkml:trace contextRef="#ctx0" brushRef="#br0" timeOffset="34889.79">25271 11639 429 0,'14'-15'21'0,"-6"-3"-9"16,-6 4 10-16,-2 1-10 15,-9 5-9-15,-6-4-3 16,-4 4 1-16,-3 1 0 16,0 4-2-16,0 3 2 15,0 0-2-15,7 0 0 0,3 8 1 16,9 8-2-16,3 4 0 16,1 4 2-16,16 6-2 15,7 5 1-15,5 5 4 16,3 4-5-16,3 2 4 15,-4 3-2-15,-8-5 0 0,-5-5 0 16,-13-7 0-16,-5-7 0 16,-10-10-2-16,-17-7 2 15,-7-8 0-15,-10 0 2 16,-4-13-2-16,-4-5 0 16,-1-2 0-16,5-5-24 15,9 0-48-15,12-2-86 0</inkml:trace>
  <inkml:trace contextRef="#ctx0" brushRef="#br0" timeOffset="35280.38">25622 11741 410 0,'-12'-24'29'0,"-3"1"-21"16,-5 3 3-16,-3 2 1 16,0 6-8-16,-1 3 0 15,1 7-4-15,4 2 1 16,4 0-2-16,2 13 1 16,7 6-2-16,6 5-2 0,0 2-1 15,8 6 3-15,6 3 4 16,6 0-2-16,-1 1 1 15,0-1 1-15,-1-1-4 16,-6-3 3-16,0-1 0 16,-9-5-1-16,-3-5 0 0,-3-7 0 15,-14-4-1-15,-7-7 4 16,-6-2 1-16,-6-2-1 16,0-8 0-16,2-5-3 15,6 0-1-15,9-4-43 16,16 0-93-16</inkml:trace>
  <inkml:trace contextRef="#ctx0" brushRef="#br0" timeOffset="35592.86">25756 11708 321 0,'29'-11'35'0,"-3"1"8"0,-6 2-16 15,-6 7-5-15,-7 1-11 16,1 7-10-16,-5 11-1 15,-1 8-1-15,-1 5 2 16,-1 6-3-16,0 2 3 0,0 4-1 16,-1 0 0-16,-3-1 0 15,3-6-1-15,1-1 2 16,0-9-1-16,0-2 3 16,0-7-2-16,6-4 4 15,5-5 5-15,6-2-1 16,2-2-1-16,9-2-3 0,6-2-5 15,7 0 3-15,3 0-1 16,5-8-3-16,1-3-8 16,-3-8-23-16,-1-8-47 15,-4-10-89-15</inkml:trace>
  <inkml:trace contextRef="#ctx0" brushRef="#br0" timeOffset="35827.23">26387 11415 394 0,'0'-14'17'0,"4"2"19"0,-2 8-1 16,-2 4-16-16,-2 9-17 15,-10 12-4-15,-3 13 2 16,-5 11 0-16,4 12 0 16,-2 11 1-16,4 9-1 15,5 5 1-15,3 4 0 0,6 3-1 16,0-4 1-16,2-8 0 15,5-6-2-15,2-10-7 16,0-14-22-16,1-12-31 16,2-17-64-16</inkml:trace>
  <inkml:trace contextRef="#ctx0" brushRef="#br0" timeOffset="36077.19">26529 11635 449 0,'18'-14'16'16,"4"-1"-14"-16,-1 8 5 16,0 2 0-16,5 5-4 0,1 0-2 15,5 7 0-15,4 4-1 16,1 1 0-16,4 3-3 15,-4-1 1-15,-3-3 0 16,-5-3-18-16,-6-4-27 16,-7-4-47-16,-5 0-46 15</inkml:trace>
  <inkml:trace contextRef="#ctx0" brushRef="#br0" timeOffset="36280.33">26789 11624 75 0,'-14'18'144'0,"3"4"-99"0,1 3 16 16,2 5-25-16,1 5-15 16,2 5 0-16,3 1-5 15,0 3-9-15,-1-1-3 16,1 1-3-16,-2-2 0 16,3-7 1-16,-1-5 1 15,-1-3-10-15,3-11-42 0,0-10-63 16,10-6-157-16</inkml:trace>
  <inkml:trace contextRef="#ctx0" brushRef="#br0" timeOffset="36639.66">27048 11597 473 0,'9'0'19'16,"0"2"-16"-16,-7 9-3 15,-2 8 0-15,0 8 0 16,-2 11 0-16,-5 3 0 16,1 2 0-16,2 1 0 0,3-1 1 15,1-5-1-15,0-5 0 16,0-3 1-16,0-3-1 15,3-4 2-15,5-4-2 16,1-4-2-16,1 0 4 16,-3-3-1-16,5-4-1 0,0-3 1 15,3-4 0-15,-1-1-1 16,4 0 0-16,3-9-6 16,4-9-17-16,4-8-59 15,1-2-105-15</inkml:trace>
  <inkml:trace contextRef="#ctx0" brushRef="#br0" timeOffset="37030.26">27728 11689 314 0,'22'0'47'16,"-5"0"-27"-16,-7 0 9 15,-6 0-7-15,-4-4-15 16,-11 2-7-16,-11 1 1 16,-8-3 3-16,-10 2-3 0,-7-3-2 15,-4-1-1-15,-3 5 2 16,5 1 0-16,3 0 0 16,10 1 0-16,9 8-1 15,10 6 1-15,10 4-3 0,7 6 4 16,4 2 8-16,14 3 3 15,1 1-2-15,0 1-1 16,0-2-3-16,1-2-1 16,-8 1-3-16,-4 1-2 15,-3 0 1-15,-5 2 1 16,-3-4-2-16,-17 0 0 0,-13-6 1 16,-13-9-1-16,-19-7 3 15,-17-6-6-15,-12-15-28 16,-12-24-61-16,-3-11-189 15</inkml:trace>
  <inkml:trace contextRef="#ctx0" brushRef="#br0" timeOffset="37702.15">24597 9199 276 0,'7'0'-33'16,"-3"0"52"-16,-3 0 11 15,1-3 12-15,-2 3-22 16,2-2-8-16,-2 2-8 15,0 0-3-15,0 6-2 0,0 10 0 16,0 6 1-16,0 8 1 16,-2 12-2-16,0 9 3 15,-3 13 0-15,-4 12 0 16,-2 12 7-16,-5 13 3 16,-2 8 10-16,-1 9-11 0,-3 5-2 15,2-2-6-15,4 1-2 16,3-5 1-16,8-4 1 15,5-9-2-15,10-10-3 16,10-5-34-16,4-13-41 16,5-15-58-16</inkml:trace>
  <inkml:trace contextRef="#ctx0" brushRef="#br0" timeOffset="38514.59">24621 9301 474 0,'22'-20'-8'0,"2"-4"10"16,6 10-2-16,-1 3 3 15,10 10 0-15,12 1-3 16,10 5-1-16,16 11-2 0,16 7-7 16,12 6-9-16,14 1 14 15,6 4 3-15,11-4 2 16,3 0 2-16,6-5-2 16,7-2 0-16,6-5 2 15,6-4-2-15,7 0 1 16,7-4 5-16,3-3-2 15,-1-2 3-15,-3-3 0 0,-6 0-6 16,-6-2 3-16,-11 0-3 16,-15-5-2-16,-17-3 2 15,-17-2 0-15,-22 1 2 16,-13 1 5-16,-17 3-4 0,-11 3-2 16,-11 2-1-16,-4 7 0 15,-9 11-2-15,-7 9 1 16,-4 5 0-16,-7 11 0 15,0 7 0-15,-6 9 0 16,-6 7 0-16,-8 9 0 16,0 5 0-16,-1 4 0 0,-2 7 1 15,1-6-1-15,-1 3 0 16,3-6-1-16,2-2 2 16,-1-5 0-16,-3-5-2 15,-2-7 1-15,-1-2 1 16,-6-4-2-16,-5-7 2 0,-10-5-1 15,-10-5-1-15,-10-7 3 16,-13-4-2-16,-11-4 0 16,-12-5 2-16,-8-3 0 15,-10-2 2-15,-8-5-3 16,-10-1-2-16,-4-5 3 0,-14-4-1 16,-9-4-1-16,-11-14 2 15,-9-7 0-15,-11-5 0 16,-7-8 0-16,-4 1-1 15,9-2 0-15,9 3 0 16,16 4-1-16,24 2 0 0,25 7 1 16,24 2-1-16,20 6 1 15,20 4-2-15,15 5 1 16,16 4 2-16,14 2-2 16,15 0-44-16,8-4-93 15,23-5-173-15</inkml:trace>
  <inkml:trace contextRef="#ctx0" brushRef="#br0" timeOffset="38827.07">25327 9689 528 0,'2'3'11'16,"2"8"-10"-16,-4 11-3 16,-4 16 2-16,-6 12-3 15,-3 15 4-15,-1 12 1 0,0 5-2 16,4 9 2-16,6-1-2 15,4 0-6-15,10-2-44 16,14-9-20-16,4-18-57 16,2-19-84-16</inkml:trace>
  <inkml:trace contextRef="#ctx0" brushRef="#br0" timeOffset="39045.79">25531 9935 439 0,'8'20'29'0,"0"1"-29"16,-4 11 1-16,-4 7-2 16,0 10 1-16,-4 4 2 0,-5 3-1 15,0 0 0-15,5 1 0 16,1-1-1-16,3-5-26 15,0-9-70-15,9-16-115 16</inkml:trace>
  <inkml:trace contextRef="#ctx0" brushRef="#br0" timeOffset="39280.16">25217 10146 457 0,'37'7'45'0,"1"-5"-43"15,2 4 0-15,-1 2 0 16,2 1-1-16,4 1 0 16,2-1-1-16,1-1-7 0,4-5-30 15,0-3-25-15,1 0-81 16,-7-14-45-16</inkml:trace>
  <inkml:trace contextRef="#ctx0" brushRef="#br0" timeOffset="39483.51">25850 9871 234 0,'27'0'104'15,"5"0"-69"-15,4 0-5 16,4 3-9-16,-1 8-4 0,2 3-13 15,5-1 0-15,-5-1-1 16,-2-1-2-16,-9-1 2 16,-2-2-2-16,-8-6-3 15,-8-2-35-15,-6 0-55 16,-6-15-80-16</inkml:trace>
  <inkml:trace contextRef="#ctx0" brushRef="#br0" timeOffset="39655.39">25945 10081 336 0,'0'52'-6'0,"0"-4"39"15,0 4 15-15,4 1-20 16,2 1-19-16,-1 2-5 16,2-3-3-16,-4-2 2 15,7-2-1-15,-1-6-12 0,3-11-75 16,4-10-141-16</inkml:trace>
  <inkml:trace contextRef="#ctx0" brushRef="#br0" timeOffset="39967.84">26493 10279 471 0,'10'-16'21'0,"2"-4"-14"15,-4 5 7-15,4 0 1 16,-2 5-12-16,4 1-1 16,4 0-2-16,8 3 1 15,3 1-1-15,5 4-2 0,3-1 4 16,1 0-2-16,0 2 1 15,-2-2-1-15,-2-2 0 16,-7 1-1-16,-6-4-25 16,-8 0-13-16,-6-3-46 15,-7 0-43-15</inkml:trace>
  <inkml:trace contextRef="#ctx0" brushRef="#br0" timeOffset="40124.08">26815 10161 182 0,'-17'27'12'0,"-2"3"49"15,-3 7 11-15,-1 4-39 16,-1 1-11-16,-1 5-8 16,2 1-7-16,3-1-4 0,6 3-1 15,4 0-2-15,10 2 5 16,0 0-2-16,19-4-47 16,4-4-22-16,8-13-75 15</inkml:trace>
  <inkml:trace contextRef="#ctx0" brushRef="#br0" timeOffset="40592.81">27088 10320 96 0,'21'-35'273'0,"-5"8"-232"16,-2 7-13-16,-4 13 8 15,-7 7-14-15,-1 11-19 16,-2 12-6-16,0 13 3 15,0 6-1-15,-3 11 2 16,-4 5 0-16,4 5-2 0,0 2 4 16,1 2-3-16,2-2 0 15,0-3 1-15,0-6-1 16,0-12-4-16,0-6-13 16,0-13-4-16,0-16-7 0,0-9 0 15,-2-16 25-15,-3-16-9 16,-2-13-18-16,1-8 13 15,4-12 9-15,2-2 8 16,0-7 0-16,10-5 1 16,5-2 1-16,2 0 10 15,-1 4 6-15,0 7 5 0,0 9 0 16,2 15-5-16,-4 14 15 16,6 14-8-16,0 14-17 15,3 4-8-15,4 22 0 16,2 8 1-16,-4 11-1 15,-3 7 1-15,-8 4-2 16,-14-2 2-16,-9 0-2 0,-28-5 0 16,-24-12-1-16,-26-13-36 15,-17-15-48-15,-22-12-142 16</inkml:trace>
  <inkml:trace contextRef="#ctx0" brushRef="#br0" timeOffset="42467.67">23954 8492 111 0,'16'-31'442'16,"2"3"-433"-16,-2 9-8 0,-5 9 4 15,-7 10 4-15,-1 13-14 16,-3 17-1-16,2 19 5 16,0 18-1-16,3 24 2 15,3 20 0-15,-1 24 0 16,0 28 1-16,1 22-1 16,-2 31 0-16,-2 27 1 0,-2 24-1 15,-2 19 1-15,0 8 1 16,-2 4-2-16,-6-6 0 15,1-22 1-15,0-22-2 16,2-25-21-16,0-26-32 16,2-31-4-16,1-34-21 0,2-32-38 15,0-36-85-15</inkml:trace>
  <inkml:trace contextRef="#ctx0" brushRef="#br0" timeOffset="43280.09">23958 8651 557 0,'68'-40'7'15,"8"8"-6"-15,4 13 0 16,10 8-2-16,13 11 0 0,22 7 1 16,15 13-20-16,18 5-12 15,20 1 11-15,17 5 1 16,17-4 23-16,17-1 0 16,9-2-2-16,14-3-1 15,10 0-1-15,6-1-4 16,5-2 12-16,1-4-7 0,-5 0 1 15,-6-5 0-15,-14-1 2 16,-16-7 4-16,-15 1 7 16,-22 0-6-16,-22 3-4 15,-14 6 0-15,-19 5-4 16,-14 7 1-16,-18 9-1 0,-14 9-1 16,-22 9 1-16,-17 6 0 15,-16 9-1-15,-17 10 2 16,-12 12-2-16,-11 12-1 15,-8 11 0-15,-9 17 1 16,-3 10 1-16,1 13-1 0,-2 4 1 16,3 6 1-16,6 5-1 15,0-1-1-15,2-6 2 16,1-3-1-16,-1 1-1 16,-3-10 3-16,-9-5-2 15,-10-11 1-15,-11-11-1 0,-15-12 1 16,-13-14-1-16,-14-12 1 15,-12-18-1-15,-14-11 1 16,-15-7 0-16,-12-11-2 16,-11-6 0-16,-18-5 3 15,-12-5-3-15,-16-5 1 0,-22-3 1 16,-14-8-1-16,-19-2 1 16,-12 0-2-16,-11-1 1 15,-9-9 1-15,-5-2-3 16,-5-2 2-16,4-4 0 15,2-2 0-15,2-6 1 0,8-1-2 16,8-7 3-16,11 0 2 16,19-1-2-16,16-1-1 15,20 1 2-15,26 3-3 16,33 6 1-16,33 5 0 16,38 7-2-16,38 8-10 15,38 6-14-15,57 6-43 0,43 9 35 16,43 2-137-16</inkml:trace>
  <inkml:trace contextRef="#ctx0" brushRef="#br0" timeOffset="43889.44">31088 10757 447 0,'27'-16'29'15,"-7"1"-9"-15,-10 7 15 16,-10 4-5-16,-7 4-26 16,-20 0-8-16,-12 4 4 15,-17 4 0-15,-15 7 0 0,-17-1 1 16,-13 3-1-16,-16-3 1 15,-10 4 0-15,-10-3 0 16,-4 3-3-16,-3 2-4 16,6-4-4-16,8-3 0 0,16-3 1 15,12-4-8-15,21-6 10 16,10-4 2-16,11-14-2 16,16-1-19-16,5-10-22 15,10-4-35-15,11-9-67 16</inkml:trace>
  <inkml:trace contextRef="#ctx0" brushRef="#br0" timeOffset="44217.53">29700 10360 338 0,'42'-13'34'16,"-7"1"-17"-16,-7 3 7 15,-11 3 11-15,-7 6-6 16,-10 0-16-16,-17 8-13 15,-15 6-2-15,-9 5 4 16,-17 8-2-16,-10 2 1 16,-6 6-2-16,-6 3 2 0,-1 4-1 15,4 1 1-15,3 6 0 16,7-1-2-16,18-4 2 16,15 2-2-16,19-4 0 15,15-5 1-15,21 1-5 16,29 1 5-16,23 7 7 0,24 4-4 15,15 7 2-15,14 9-3 16,5 9-2-16,-5 4 1 16,-17-1-9-16,-24-3-29 15,-29-10-32-15,-36-17-93 16</inkml:trace>
  <inkml:trace contextRef="#ctx0" brushRef="#br0" timeOffset="45061.22">26321 10436 487 0,'7'0'24'0,"-4"0"-21"16,-3 10-4-16,0 7-1 15,-8 10 0-15,-2 13 1 16,0 12 2-16,1 12-2 16,2 6 2-16,1 11 1 0,1 2-1 15,3 3 2-15,-2-8-1 16,1-3-1-16,-1-14 1 16,1-13-2-16,-3-16 0 15,1-9 2-15,-1-14-3 16,-1-9-6-16,-1-1-25 15,0-19-10-15,-3-8-74 16,-1-8-175-16</inkml:trace>
  <inkml:trace contextRef="#ctx0" brushRef="#br0" timeOffset="45389.33">26078 10989 185 0,'-28'-43'30'16,"1"5"26"-16,5 9-1 16,6 11-21-16,5 3-4 15,4 10-1-15,5 5-17 0,2 11-11 16,5 13 6-16,10 14-3 15,3 10 1-15,3 8-1 16,5 2 1-16,1 9 4 16,-2-2-3-16,-1 3 1 0,2-3-2 15,-4-3 0-15,-1-5-3 16,-1-7 2-16,-4-13-2 16,0-10 7-16,-3-10 7 15,1-11 5-15,1-6 2 16,0-3 6-16,6-15-13 15,4-9-8-15,5-7-5 0,3-9-2 16,2-5 1-16,5-3-2 16,-1-5 2-16,1 1-1 15,-4 3-1-15,-9 6 0 16,-8 7 1-16,-11 10-2 0,-11 4-6 16,-23 0-51-16,-16 2-62 15,-9-7-195-15</inkml:trace>
  <inkml:trace contextRef="#ctx0" brushRef="#br0" timeOffset="46076.77">30377 11218 495 0,'0'23'26'0,"11"5"-15"16,-7 12-11-16,-4 11-2 15,-7 15 4-15,-10 5-1 16,-5 6-2-16,0 5 3 0,0-3-2 15,2 0-1-15,11-5-26 16,7-1-26-16,4-16-51 16,16-15-91-16</inkml:trace>
  <inkml:trace contextRef="#ctx0" brushRef="#br0" timeOffset="46311.13">30623 11325 237 0,'13'17'249'0,"1"5"-236"16,-4 10-11-16,-7 13-3 16,-3 10 3-16,0 9 0 15,-8 5-1-15,-1 3 0 0,-3-2 0 16,-1-3-1-16,-1 1 0 15,-2-6-28-15,5-7-25 16,4-14-97-16</inkml:trace>
  <inkml:trace contextRef="#ctx0" brushRef="#br0" timeOffset="46529.86">30249 11721 532 0,'33'3'16'0,"4"-3"-12"16,2 0 6-16,-2 0-4 15,-1 0-3-15,3 5 0 16,5 7-5-16,2-6-1 16,3 7-28-16,3-1-25 15,-2-2-2-15,4-4-34 0,0-6-50 16</inkml:trace>
  <inkml:trace contextRef="#ctx0" brushRef="#br0" timeOffset="46748.6">31128 11489 472 0,'37'5'5'0,"4"-3"2"15,3 5-1-15,-5 2-1 16,2 5 0-16,0 2-3 16,0 2-3-16,-2 4 4 15,-4-3-3-15,2 4-1 16,-3-1-9-16,-5-3-31 0,-6-6-70 16,-7-9-92-16</inkml:trace>
  <inkml:trace contextRef="#ctx0" brushRef="#br0" timeOffset="46951.74">31259 11710 437 0,'-11'31'-10'16,"0"-3"26"-16,-3-1 3 15,-4 6 6-15,-1 6-17 16,-5-1-6-16,2 5 0 0,5 1 0 15,0 4-1-15,8 4-6 16,4-1-29-16,5-9-72 16,0-8-149-16</inkml:trace>
  <inkml:trace contextRef="#ctx0" brushRef="#br0" timeOffset="47217.3">31698 11872 526 0,'44'0'13'0,"-3"0"-9"16,-9-4-1-16,-6 4 2 15,-3 0-3-15,6 0-2 0,2 6 0 16,-1 3-9-16,8 2-14 15,-3 1-9-15,-1-3 19 16,-7-2 8-16,-5-3-2 16,-9-4-16-16,-12 0-47 15,-1-11-36-15,-8-5-43 16</inkml:trace>
  <inkml:trace contextRef="#ctx0" brushRef="#br0" timeOffset="47373.59">32006 11838 60 0,'-21'0'138'0,"-5"11"-94"16,1 11 26-16,-9 6-19 15,-5 6-12-15,-5 5-9 16,-4 9-14-16,-1 0 3 0,-1 6-10 16,5 3-2-16,0 4-5 15,7 3 0-15,6 0 0 16,8 7-1-16,12-6-24 16,12-5-79-16,2-10-140 15</inkml:trace>
  <inkml:trace contextRef="#ctx0" brushRef="#br0" timeOffset="47920.4">32221 12212 521 0,'10'26'21'0,"-10"-12"-20"0,0 7-2 16,-13 8 0-16,-13 6 0 15,-3 7 3-15,-1 11-3 16,-6 0 2-16,0 5-1 16,-1 2 0-16,3-1 2 0,3 2-2 15,3-6-1-15,6-5 3 16,4-13-4-16,3-7-13 15,9-15 4-15,4-15 4 16,2-7 8-16,0-21 4 16,2-14-4-16,10-9 0 15,4-8-2-15,3-7 0 16,9 0 0-16,0-2 2 0,10 2-2 16,0 0 1-16,3 9 1 15,0 5-2-15,3 8 2 16,0 10-2-16,2 9 2 15,-4 12-1-15,-2 8-2 16,-5 5 4-16,0 9-2 0,-10 9 2 16,-5 6-1-16,-10 4 0 15,-8 0-2-15,-2-2 2 16,-17 2-2-16,-12-7 0 16,-9-2 2-16,-11-6-1 0,-5-6 0 15,-7-2 0-15,2-1-1 16,2 2-29-16,8-1-21 15,15 2-48-15,18 6-104 16</inkml:trace>
  <inkml:trace contextRef="#ctx0" brushRef="#br0" timeOffset="48326.59">32450 12673 338 0,'48'0'49'16,"-3"0"-24"-16,-9-2 11 15,-7-3-7-15,-10-2-16 0,-4-1-1 16,-10 1-3-16,-3-2-4 16,-2-1-4-16,0 1 0 15,-4-2 0-15,-6 0-2 16,-5-1 0-16,1 1 1 16,-6 1-3-16,-2 3-1 0,-2-1 2 15,2 3 0-15,0 5 1 16,5 0-2-16,0 5 3 15,5 11 0-15,4 7-5 16,3 4 7-16,3 5-1 16,2 6-2-16,0 5 2 0,7-1 0 15,2 8-3-15,4 2 4 16,3 2-3-16,3 0 1 16,0-3 2-16,1 1-2 15,-5-4 0-15,-4-5 1 16,-8-8-3-16,-3-6 4 15,-15-8-1-15,-19-12-3 0,-12-9 4 16,-15-14 0-16,-10-19-4 16,-10-17-36-16,-7-22-138 15</inkml:trace>
  <inkml:trace contextRef="#ctx0" brushRef="#br0" timeOffset="49201.53">30544 10791 458 0,'40'-16'19'0,"7"-2"-13"16,2 10 2-16,4 6-4 16,10 2-6-16,8 0 4 15,12 11-2-15,10 11-7 16,9 3 0-16,8 7 5 0,12 7 1 16,8 10 0-16,6 6 2 15,9 6-2-15,-1 10 3 16,-2 10-3-16,-2 9 0 15,-4 7 2-15,-6 12-1 16,-8 5 1-16,-1 12-1 0,-12 6-1 16,-4 4 1-16,-5 3 1 15,-9-2-1-15,-7 4 0 16,-8 0 0-16,-13-5 0 16,-11 0 0-16,-16-6 0 15,-17-2-1-15,-13-5 4 16,-10-9-4-16,-19-2 2 0,-14-5 2 15,-12-7-3-15,-7-7 2 16,-9-11 0-16,-6-10 1 16,-5-12 2-16,-9-6 2 15,-5-8 3-15,-12-5-3 16,-7-11-1-16,-2-1 0 0,-11-9 1 16,-2-8-2-16,-4-8 0 15,-4-4 1-15,-7-7-3 16,-2-17 2-16,-8-10 0 15,1-6-3-15,-3-16 2 16,0-10-1-16,5-5-1 0,7-10-1 16,6-6 1-16,5-2-2 15,9-7 3-15,3-4-2 16,8-4 3-16,8-1 4 16,5-5-2-16,5-3 0 15,7 2-2-15,8-4 1 16,9-1-2-16,6-2-1 0,10-4-1 15,9 1 1-15,12-2-2 16,9-2 2-16,10 3 0 16,10 2-3-16,5 3 0 15,17 2 3-15,13 6-3 0,12 6 0 16,14 3 2-16,11 4-1 16,18 1 7-16,14 8-3 15,20 5 2-15,18 10 1 16,21 16-1-16,24 27 1 15,16 28-1-15,19 25-5 16,23 47 0-16,8 39 0 0,5 33-13 16,-4 7-95-16,-13-16-324 15</inkml:trace>
  <inkml:trace contextRef="#ctx0" brushRef="#br0" timeOffset="103674.03">3496 12150 236 0,'11'-21'7'0,"-1"0"0"15,7-1 3-15,-2 1 0 16,5 3-6-16,2-1 0 15,1 1-4-15,6-1 6 16,-1 7 7-16,1-1-5 0,-2 1 7 16,-3 2 10-16,-7 6 0 15,-2-1-5-15,-8 2-2 16,-2 0-1-16,-3 3-10 16,-2-1-5-16,0 1 3 15,0 0-7-15,0 0-6 0,0 0 4 16,-9 0 5-16,-5 4-1 15,-9 0 1-15,-6 0-1 16,-10 0 2-16,-12 3 0 16,-8-2 0-16,-9 0 1 15,-10 0-3-15,-4 2-2 16,-8-1 2-16,-1-2-5 0,-6 1-5 16,1-2 3-16,-3 0 5 15,-3 0 3-15,0 0 0 16,-3 3-1-16,3-2 1 15,7 0 0-15,2-2 0 16,12 0 2-16,9 0-2 16,15 0 4-16,14-1 1 0,13 4 0 15,9-4 1-15,11 3-5 16,4 1-1-16,6-2-4 16,8 4 0-16,13 5-1 15,11-2 6-15,12 5 1 0,10 0-32 16,10 0-27-16,2-5-43 15,8-5-66-15</inkml:trace>
  <inkml:trace contextRef="#ctx0" brushRef="#br0" timeOffset="104345.85">3508 11722 327 0,'-3'0'165'0,"3"-1"-162"0,0-5-2 15,0 5 0-15,2 1-3 16,8 0-5-16,10 5 8 15,7 5-4-15,9 5 0 16,10 1 2-16,8 3-7 16,7 1 1-16,6 0 0 0,-5 1 5 15,-1 0 3-15,-3 0 0 16,-9-4-1-16,-10-2 2 16,-10-5-4-16,-9-1 2 15,-9-2 0-15,-6-3-4 16,-5 1 4-16,0-3-1 15,-2 1-2-15,-12-1 3 16,-4 2 3-16,-8-3-1 0,-4 3-1 16,-6 3 0-16,-5 3 2 15,-1 2 0-15,3 9-2 16,0 4 2-16,1 5-1 16,3 4-2-16,3 5 2 0,6 0-2 15,6 1-1-15,1-1 0 16,7-3 1-16,4-8 0 15,1-1 1-15,0-6-1 16,4-8 0-16,1-2 2 16,0-6 0-16,2-2 2 0,0-3 9 15,0 0 16 1,0-1 10-16,-1-14-4 0,-1-2-27 16,2-11-4-16,0-2-3 15,0-9 0-15,0-6 0 16,-2-5-1-16,2-1 0 15,0-5 0-15,0 1-2 0,0 3 1 16,0 4-4-16,5 9-11 16,6 6-10-16,2 8-18 15,-1 0-40-15,-3-4-161 16</inkml:trace>
  <inkml:trace contextRef="#ctx0" brushRef="#br0" timeOffset="105502.02">3424 12711 443 0,'7'-11'5'16,"-1"0"-2"-16,-1 2 18 15,-1 2 8-15,-3 3-19 0,-1 4-5 16,0 0-5-16,0 4-3 15,0 8 2-15,-5 6-2 16,3 9 2-16,-1 5 1 16,1 7-1-16,-1 10 2 15,3 4-2-15,0 8 1 16,0 8 1-16,3 10-1 0,2 3 0 16,4 7 1-16,1 5-2 15,2 6 2-15,3 6 0 16,0 1-2-16,-6 5 4 15,0 2 10-15,-6 0 1 16,-3 6 8-16,0-1-7 16,-5 5-3-16,-4 2-1 0,-1 3-2 15,0 0-4-15,5 2 0 16,0-1-2-16,3-3 3 16,0-4 1-16,2-6-1 15,0-7 6-15,0-13-4 0,0-7-4 16,0-13 3-16,2-13 2 15,2-9-3-15,-1-12-2 16,-1-9-4-16,-1-13 3 16,1-3-1-16,-2-9-3 15,0-4 3-15,0-5-1 0,0 0-4 16,0 0-13-16,0-2-14 16,-2-18-31-16,-4-13-36 15</inkml:trace>
  <inkml:trace contextRef="#ctx0" brushRef="#br0" timeOffset="155895.99">3415 15612 368 0,'-9'0'21'0,"1"0"-21"0,1 0 9 16,-3-1 13-16,3-1-9 15,-3 0-2-15,-2 0 4 16,-6 2 5-16,-9-1-3 16,-9-1-8-16,-5 2-8 15,-10-2 1-15,-6 2-1 0,-6 0-8 16,0 0-8-16,-3 0 5 15,1 0 2-15,-1 0 6 16,3 0 3-16,0 2-2 16,4 1 2-16,-2 1 0 15,3-1 7-15,4 3 0 16,3-2-2-16,2-3 2 0,5 3-4 16,7 0-1-16,8-3 1 15,10 1-1-15,4-2 0 16,8 2 4-16,4-2 6 15,1 0 8-15,2 0 1 16,0 0 1-16,-2-9-3 0,-1-4-15 16,-3-4-5-16,2-8 2 15,-3-6-1-15,0-3-2 16,2-5 3-16,0-4-4 16,3-3 0-16,2-4 4 0,0-2-3 15,0-2 2-15,2-3 0 16,5-1-1-16,1-5 1 15,1-5 1-15,1-3-2 16,-2-3 1-16,1-4-1 16,1-6-1-16,-3 0 3 15,3-4-3-15,2 0 1 0,0 1 2 16,2-4-4-16,0-2 5 16,5-1 4-16,-3-1-1 15,2 2-3-15,-2-3 0 16,-2 3-2-16,0 2 2 15,-3 4-2-15,-2-3-2 0,-3 4 2 16,-1 0-1-16,0 2-1 16,2-2 2-16,-3 8-1 15,3 3 0-15,4 5 2 16,4 4-4-16,-1 6 1 0,1 6 2 16,-2 4-2-16,0 7 1 15,-2 4 0-15,-4 7 0 16,-4 3 0-16,1 8-6 15,-4 2-1-15,0 6 3 16,0 6 0-16,0-1 3 16,0 7 1-16,-5 1-6 0,-4 0 1 15,-4 9 2-15,-4 6 0 16,-2 9 2-16,-4 4 0 16,3 7-2-16,0 0 4 15,3 3-2-15,-1 1 1 16,-1-4 1-16,4-1-3 15,-2-3 2-15,3-4 2 0,2-6-4 16,0-5 4-16,5-5-1 16,4-2-3-16,1-6 3 15,2-3 2-15,0 0 11 16,4-5 9-16,8-8-14 0,5-6-5 16,6-4-1-16,5-8-3 15,7-3-2-15,1-3 2 16,-1-4-8-16,3-4 8 15,-8 1-2-15,-2-1 2 16,-3 2 2-16,-6 7-2 0,-6 8-1 16,-4 6 3-16,-2 12-3 15,1 10 1-15,0 7-1 16,8 27-8-16,6 15 7 16,7 18 3-16,8 16-3 15,10 17 3-15,7 15 1 16,3-1-19-16,6-10-111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1T05:33:56.0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8980 4702 118 0,'0'-7'5'15,"0"-3"0"-15,0 4 4 16,0-5-3-16,0 2-4 15,-4 0-2-15,2-2-1 16,0 4 2-16,2-4-3 0,0 0 3 16,0 3 0-16,8-3 3 15,1 0 12-15,1 2-6 16,0-1 0-16,-1 1 8 16,-1 0-4-16,1 2 0 15,-3 0 11-15,-2 1-13 16,-1 2 4-16,-1-1 0 0,-2 2-4 15,0 1-5-15,0 0 4 16,0 0-2-16,0 0-2 16,0 1 7-16,2 1-1 15,-2-2-1-15,0 2-1 16,0 0-3-16,0 0-5 0,0 0-2 16,0 0-3-16,0 0 3 15,0 3-1-15,-2 5 0 16,-2 4 0-16,-1 2 1 15,-1 6-2-15,3 5 1 16,-1 7 1-16,2 7 3 0,2 5-2 16,0 4 2-16,0 5 0 15,0 2-2-15,0 1-1 16,0-1 1-16,-1-5 0 16,-3-5-2-16,1-6 2 15,-1-6-2-15,2-10 1 16,1-4 0-16,1-7-1 0,0-1 0 15,0-9 1-15,0-2 6 16,0 0 25-16,0-6 3 16,0-7-27-16,0-5-3 15,7-8-4-15,0-5 0 16,1-3 1-16,4-7-4 0,0-1 2 16,3-3 2-16,0 1-4 15,0 1 1-15,-3 2 0 16,-3 2 1-16,-2 1 1 15,-4 4-1-15,-3 4 0 16,0 4 0-16,-5 2 0 16,-5 6 0-16,-1 6 0 0,0 5-1 15,1 7 0-15,-1 3-1 16,0 17-3-16,2 8 0 16,2 12-1-16,-4 8 0 15,2 9 5-15,2 9 3 0,-5 9 1 16,2 5-2-16,0 6-20 15,1-9-59-15,5-14-137 16</inkml:trace>
  <inkml:trace contextRef="#ctx0" brushRef="#br0" timeOffset="2546.66">10906 5841 194 0,'-3'-7'2'0,"-4"-2"6"0,2 2 12 16,0 0 25-16,4 0-35 16,-3 3-3-16,2-1-5 15,1 2-1-15,1 3-2 16,0-3-1-16,0 3-6 15,0 0-24-15,5 0 18 0,4 0 13 16,5 3 2-16,5 2 3 16,2 0-3-16,2 4 4 15,6-2-7-15,1 0 6 16,5 0-1-16,6 0 1 16,0-1 0-16,7 1-2 15,5 0-2-15,6 0 2 0,2-1 0 16,4-1-2-16,6 0 3 15,2-1-2-15,2 3 5 16,-1-3-5-16,3 1 1 16,2-2-1-16,1 3 2 0,5-2-2 15,1 1 1-15,4-2-5 16,5-1 6-16,2 2-6 16,7-1 4-16,1-1-5 15,4 0 3-15,2 0 5 16,3-2-1-16,2 1 0 0,2-2 1 15,1 2 1 1,3-1 0-16,4 0 1 0,1 2 13 16,3 0-14-16,4 0-3 15,3-1 2-15,3 3-4 16,-2-4 0-16,4 4 2 16,2-1 0-16,-1 1-2 0,6-2 0 15,-5 1 1-15,2 1-2 16,0-1 2-16,0 1 0 15,0 0-1-15,-3-1 0 16,-3 1 1-16,-4 1-1 16,-5 0 0-16,-9-1 0 0,-12-2 0 15,-5 1 1-15,-10-3-2 16,-9 0 2-16,-10 0-1 16,-10 0 0-16,-5-3 0 15,-10-5 1-15,-7 3 4 16,-8-2 1-16,-7 4 0 0,-8-1-2 15,-7 0-2-15,-7 4 0 16,-6 0-2-16,-1 0-25 16,-8 2-26-16,-9 4 5 15,-8-3-19-15,-6-3-57 16</inkml:trace>
  <inkml:trace contextRef="#ctx0" brushRef="#br0" timeOffset="5546.44">10742 6320 106 0,'-10'0'6'15,"5"0"2"-15,1-4 25 16,4 0 18-16,0 2-27 16,5 1 1-16,9-1-18 15,3 1 8-15,6 1-9 16,5 0-2-16,6 0-3 0,5 0 3 15,3 0-2-15,6 0 3 16,6 1-2-16,7-1 2 16,3 0 1-16,8 0-1 15,9 0 3-15,2 0-1 0,5 0 4 16,5-4-6-16,3 1 1 16,4 1-2-16,8-1-3 15,-1 3 1-15,7 0 1 16,0 0-3-16,3 0 1 15,-4 0-2-15,-4 1 1 16,-11 5 0-16,-6 1 0 0,-14 0 0 16,-15-2-5-16,-14 1-25 15,-12-5-53-15,-21-1-69 16</inkml:trace>
  <inkml:trace contextRef="#ctx0" brushRef="#br0" timeOffset="7015.07">13212 6742 257 0,'-2'-4'10'0,"-5"-3"-7"15,-6 4-4-15,-2-1 2 0,-5 4 1 16,-4 0-2-16,0 0 0 16,-3 0 0-16,0 0 0 15,-6 0-1-15,1 0 2 16,-7 5-1-16,-1-1 0 15,-8 2 1-15,-10-3-1 16,-7 1 0-16,-10-3 0 0,-10 3-1 16,-7-2 3-16,-8-1-3 15,-9 3 1-15,-3-2 1 16,-5 0-1-16,-5 3-1 16,-2-1 2-16,0 3-1 15,1-2 1-15,-3 2 0 0,6 0-1 16,1 0 2-16,8 3-1 15,6-2 1-15,14 3-1 16,12-6-2-16,18-5-25 16</inkml:trace>
  <inkml:trace contextRef="#ctx0" brushRef="#br0" timeOffset="13780.64">19268 7509 213 0,'0'-10'82'15,"3"-1"-75"-15,1 2 11 0,-4-2 8 16,0 4-11-16,0 2-10 15,0-2-3-15,-4 1 0 16,2 2-1-16,-1 1 0 16,0 1 0-16,1 0-1 15,2 2 8-15,0 0-3 16,0 0-6-16,5 0-5 0,2 6 8 16,1 3-4-16,6 0 2 15,-2-1 0-15,-2 3 2 16,7-2-1-16,-5-2-2 15,5 3 4-15,0-4-2 0,3 0-4 16,5-3 1-16,3-3 9 16,2 0-3-16,6 0-1 15,5-5 0-15,2-7 3 16,5-5 3-16,7-4 6 16,0-4 3-16,6-4 2 15,1-4-4-15,0-3-2 0,5-3 7 16,-1 1-7-16,0-1-14 15,0 5 0-15,7 7-13 16,0 4-38-16,0 3-24 16,5 5-127-16</inkml:trace>
  <inkml:trace contextRef="#ctx0" brushRef="#br0" timeOffset="18890.09">15362 7948 222 0,'3'0'54'16,"1"-2"-41"-16,-4-2 3 0,1-5 3 15,1 1-11-15,-2 1-5 16,0-4-2-16,2 0-1 16,1 0-1-16,-1 3 1 15,0-1 0-15,1-1 4 16,-2 5 21-16,-1 4 5 16,0 1-11-16,0 0-12 0,0 0-9 15,0 6 3-15,0 7-1 16,-4 4 0-16,4-1 0 15,0 5-1-15,0 2 1 16,3 3 0-16,5-5 0 16,1-4 0-16,0-1 1 15,2-8-1-15,3-4 2 0,-1-4 11 16,5-4 11-16,5-11 3 16,2-4-9-16,6-5-2 15,6-4-2-15,6-4-1 16,11 2-1-16,11-5-5 0,14 6-5 15,16 0-3-15,16 4 0 16,21 0-25-16,13-7-80 16</inkml:trace>
  <inkml:trace contextRef="#ctx0" brushRef="#br0" timeOffset="22014.85">15740 8371 112 0,'0'-11'50'16,"0"0"-11"-16,0 2 13 15,0 2-14-15,0 1-10 16,0 3-16-16,0 1-5 0,0 1-4 16,2 1-6-16,0 0-1 15,1 0 10-15,5 1-4 16,-3 6-3-16,6 4 2 16,-1 2-4-16,4 1 3 0,-1 4 3 15,1 0 0-15,-1 1 0 16,1-1 0-16,0 3 1 15,0-1-2-15,0-2 0 16,3-2-2-16,-1 0 2 16,5-3 0-16,-1 1 0 15,3-5 7-15,4-4 4 0,2 0 2 16,5-5 3-16,3 0 0 16,5-1 3-16,8-12-4 15,11-6-5-15,12-3-5 16,12-3 0-16,20-3-4 15,13-1-2-15,20 1-7 16,15-7-58-16,16-2-162 0</inkml:trace>
  <inkml:trace contextRef="#ctx0" brushRef="#br0" timeOffset="34562.57">11200 7275 350 0,'0'-40'51'16,"5"-4"-44"-16,0 7 4 16,-2 0 2-16,3 5-1 15,-3 7-4-15,-1 3-4 16,1 8-1-16,-3 5-2 15,0 5-1-15,0 4 2 0,-3 4-6 16,-4 14 2-16,-4 9 2 16,3 12-1-16,-4 11-1 15,4 9 2-15,1 8 0 16,2 12 2-16,2 6-2 0,3 8 0 16,0 4 1-1,0 5 0-15,0 3-1 0,0-5 1 16,0-1-1-16,0-8 0 15,-5-5 1-15,-4-11-1 16,-2-9 0-16,0-5 1 0,1-14-1 16,3-5 2-16,-3-12-2 15,5-9-5-15,-2-12-42 16,2-9-47-16,-1-14-65 16</inkml:trace>
  <inkml:trace contextRef="#ctx0" brushRef="#br0" timeOffset="34953.17">10727 7147 388 0,'15'-34'41'0,"0"4"-32"16,0 7-2-16,-5 6 3 15,1 9-5-15,0 6-2 16,0 2-2-16,0 12-2 0,5 17 1 16,-1 8 0-16,2 19-1 15,1 10 2-15,0 12-2 16,-2 12 2-16,0 8-1 16,-1 5-1-16,-3 2 1 15,-3 4 0-15,1-4 0 0,-5-5 0 16,-4-7 0-16,1-6 0 15,-2-9 1-15,0-6-2 16,2-9 1-16,-2-6 1 16,2-9-1-16,-2-7 0 15,1-8 1-15,1-6-2 16,0-7 2-16,1-6-1 0,4-7-1 16,1-7-57-16,4-16-94 15</inkml:trace>
  <inkml:trace contextRef="#ctx0" brushRef="#br0" timeOffset="44171.28">10592 8756 78 0,'-23'-18'271'16,"1"-5"-257"-16,-2-2 4 15,-7-2 19-15,-13-5 3 16,-9-2-26-16,-18-5-5 0,-10-4-8 16,-19 0-1-16,-9-5-2 15,-3-4-48-15,7-5-107 16</inkml:trace>
  <inkml:trace contextRef="#ctx0" brushRef="#br0" timeOffset="45468.02">14556 8904 378 0,'0'0'21'0,"0"0"7"15,0 0-11-15,0 0-1 16,0-2-5-16,3-1-5 0,4-3-2 16,5 0 0-16,5-4-5 15,10 2 2-15,0-1 4 16,7 1 0-16,7-1-3 16,3 1 2-16,5 0 3 15,7 1-2-15,5-2 1 0,7 0-3 16,10 0 0-16,4-1-3 15,11-1 3-15,10 2-5 16,8-1 1-16,11 2 4 16,10 0-5-16,6 2 1 15,2 2-1-15,2 3-2 16,-5 1 6-16,-10 0-2 0,-8 1 1 16,-14 7 0-16,-10-1 2 15,-7 0-4-15,-11 0 2 16,-4 2-4-16,-11-2 2 15,-2-4 1-15,-11 1-2 0,-5-6-15 16,-10 2-7 0,-12 0 5-16,-10-8-2 0,-10-5-14 15,-4-5 0-15,-16-1-14 16,-8-5 28-16,-9-1 21 16,-3 2 1-16,-1 0 2 15,0 2-2-15,3 1 10 0,1 2 5 16,4 6 6-16,3-1-1 15,3 2-6-15,7 4-6 16,2 2-2-16,8-1 1 16,3 5-2-16,5 1 8 15,4-2 0-15,14 2-12 0,11 0-1 16,6 2 2-16,13 7 0 16,7 3 0-16,4 3-2 15,2 0 1-15,-3 3 0 16,-4 2 0-16,-10-2-2 15,-10 3 0-15,-10 2 0 0,-11 1-2 16,-11 6-3-16,-2 2 4 16,-17 4 1-16,-5 1 5 15,-8-1-4-15,-1 3-7 16,-3-5-20-16,-2-2-7 16,0-1-6-16,1-5-23 0,4-6-40 15,6-6-22-15</inkml:trace>
  <inkml:trace contextRef="#ctx0" brushRef="#br0" timeOffset="45936.73">17973 8599 422 0,'14'-27'7'0,"-2"4"11"16,-9 5-6-16,-3 6 0 16,-3 6-6-16,-7 4-4 15,-4 2-5-15,-5 6-2 16,1 10 2-16,-1 7-1 16,-1 2 3-16,-2 5 0 0,6 2 1 15,0-1 0-15,5-1 1 16,4-5-1-16,4-5 0 15,3-8-1-15,3-3-2 16,15-5 0-16,7-4 7 16,11 0-1-16,7 0-2 0,7 0 1 15,1 0-3-15,1-2 3 16,-9-5-3-16,-9-5 2 16,-14-1 0-16,-15-7 2 15,-10-5 9-15,-29-3-12 16,-17-6-11-16,-10 2-10 0,-7 3-10 15,-2 6-1-15,6 7 15 16,10 10 9-16,10 6-1 16,12 2 9-16,13 13-3 15,15 6-7-15,4 1-85 16,21-5 10-16</inkml:trace>
  <inkml:trace contextRef="#ctx0" brushRef="#br0" timeOffset="48030.33">18520 8381 439 0,'-2'20'19'15,"-3"0"-18"-15,-4 8-1 16,1 10 3-16,-2 6-3 16,3 8 0-16,2 5 3 15,3 4-5-15,2-1 4 16,3 1-1-16,6-1 0 0,3-4-1 16,-6-8 2-16,-2-9-2 15,-4-7 1-15,0-10-1 16,-5-12 1-16,-10-7 2 15,-1-3 1-15,-4-18-2 16,0-6-8-16,3-8-6 0,3-2-9 16,9-3 10-16,5-4 1 15,0-4 1-15,15 4 3 16,3-4 3-16,5 7 4 16,-1-2-2-16,3 10 3 15,1 3 2-15,1 7-2 16,4 11-7-16,1 6 3 0,0 3 6 15,-3 7-4-15,0 9 3 16,-7 6-3-16,-8-1 1 16,-8 8-2-16,-6-5-1 15,-8 2-3-15,-15-4 6 16,-5-2 2-16,-5-4 0 0,-1-3-1 16,2-4 0-16,5 0 0 15,5-4 0-15,7-2-1 16,8-1-1-16,7-2-1 15,0 0 6-15,14-5 14 0,8-9-23 16,10-4-20-16,10-7 7 16,5-4-2-16,1-5-3 15,-1-1 8-15,-4-4 19 16,-3-3 1-16,-6 0 4 16,-6 0 4-16,-2 5-1 15,-4 5-1-15,-5 3-3 16,-2 9 0-16,-5 5-2 0,-1 8 0 15,-3 7-3-15,-1 0-9 16,1 16 5-16,-5 7-1 16,1 5 1-16,0 8 0 15,-2 3 1-15,0 4-1 0,1-2 1 16,3-1-1-16,1-5 2 16,7-1-2-16,3-6-3 15,4-6 0-15,2-7-3 16,0-5 2-16,3-7 4 15,-2-3 1-15,-1-3-1 0,-1-11 2 16,-4 0-3-16,-2-5 2 16,-2 0 3-16,-4 3-2 15,-1 0 3-15,-5 5 0 16,0 4 1-16,-2 2 2 16,0 5-2-16,1 0-6 0,-1 3-6 15,4 10 5-15,-1 1 0 16,7 4 2-16,-1 5 0 15,5-3-1-15,4 0 4 16,2-1-6-16,3-1 5 16,4-4-1-16,2-2-2 15,1-4-1-15,2-3 2 0,2-1-2 16,2-2 0-16,3-2 2 16,-5 0-5-16,0-8 5 15,-5-4-2-15,-1-6 1 16,-7-3 1-16,1-4-2 15,-7 0-1-15,-5-2 0 0,-4 4-2 16,-5 3 0-16,-1 4 5 16,0 7 1-16,-8 5 0 15,-7 4-2-15,-6 0-1 16,-3 8 2-16,-3 4-2 16,2 4 1-16,2 4 0 0,3 0-2 15,10-1 0-15,5-1-1 16,5-2-8-16,3-2 6 15,13-3 5-15,0-4-1 16,3-5 2-16,3-2 4 16,-2 0-3-16,-1 0 4 15,2-11-3-15,-2 2-1 0,-3-3 0 16,-2-1-2-16,1 1 0 16,-4 1 1-16,-2 4-1 15,-2 1 1-15,-3 1 0 16,-1 4-2-16,-1 1 0 0,0 0 1 15,-2 0-2-15,1 0 2 16,1 0 0-16,2 0-2 16,2 1 2-16,-1 4 0 15,4-1-1-15,-2-1 3 16,2 0-4-16,2-3 4 0,-1 0 0 16,3 0-2-1,3 0 0-15,2-4 1 0,3-3-1 16,3 0 0-16,-1-1 1 15,3 1-2-15,-4 0 3 16,-3 2-4-16,-1 3 3 16,-4 2-2-16,1 0 2 15,-5 0-2-15,1 2 1 0,-2 3-1 16,4 2 1-16,-1 2 0 16,1 0-1-16,-1-2 2 15,3 1-1-15,1-5 0 0,0 1 0 16,2-4 1-16,2 0-1 15,0-2 2-15,-1-7-2 16,3-3 1-16,-6-3-1 16,-2 1 0-16,-3-1-1 15,-3 1 2-15,-7 5-2 16,-1 4-1-16,0 1 5 0,0 4-3 16,-8 0 0-16,1 0-1 15,2 4 0-15,0 1-1 16,2 2-1-16,-1 4 1 15,4-4 1-15,0-1-3 16,0 1 3-16,5-4 2 16,4 1 2-16,1-2-1 0,4-2 1 15,-2 2-2-15,-1-2 1 16,1 0-2-16,-1 0 0 16,-2 1 1-16,2 3-1 15,-2 1-1-15,2 4 0 0,1 0 0 16,2 0 1-16,1 4 0 15,1-3-1-15,0-1 2 16,1-2-1-16,-2-3 1 16,2-4 0-16,-1 0-1 15,0-6 1-15,2-8 1 16,2-7-2-16,-1-4 1 0,1-9 3 16,-2-7 0-16,0-7 4 15,-2-8 1-15,-3-6-1 16,-4-4-2-16,-2-4-6 15,-3 3 2-15,-3-1-1 16,-1 7 1-16,0 11-2 0,0 11 0 16,0 13 2-16,-1 7 8 15,-1 17-4-15,-1 3-9 16,3 20-5-16,0 13 4 16,0 14 5-16,6 18 2 15,7 12-1-15,5 10 0 0,2 10 0 16,-1 4-2-16,0-1-4 15,-2-6-8-15,-4-2 2 16,-6-8-13-16,-5-12-19 16,-2-17-27-16,-19-19-98 15</inkml:trace>
  <inkml:trace contextRef="#ctx0" brushRef="#br0" timeOffset="48280.3">19010 8387 176 0,'29'-4'229'16,"8"0"-228"-16,4 4 0 15,3 0-1-15,7 4-1 16,0 5-20-16,3 0-41 16,0-1-46-16,-5-3 39 0,-1-5-54 15</inkml:trace>
  <inkml:trace contextRef="#ctx0" brushRef="#br0" timeOffset="48499.08">19706 8289 542 0,'8'0'-14'0,"-1"0"17"15,-3-7-3-15,-2 7 0 16,2 0-42-16,3 0-89 15,8 1-49-15</inkml:trace>
  <inkml:trace contextRef="#ctx0" brushRef="#br0" timeOffset="48827.14">21352 8362 429 0,'0'9'11'0,"0"3"-17"15,0 13 3-15,3 9 2 16,-1 12 3-16,1 15-2 0,-3 7 1 16,-7 7 0-16,-12 2-1 15,-15 1 3-15,-15 0-4 16,-17-1-14-16,-20-7-38 16,-16-13-68-16</inkml:trace>
  <inkml:trace contextRef="#ctx0" brushRef="#br0" timeOffset="49233.4">17824 8165 458 0,'21'21'-5'0,"0"5"3"16,0 11-1-16,-6 13 4 16,-3 15 1-16,-5 8-3 15,-2 3 2-15,-5 10 0 16,0 0 0-16,0 1 1 0,5 1-1 16,12 2-1-16,10 3-1 15,21 2-17-15,20-4-32 16,23-4-136-16</inkml:trace>
  <inkml:trace contextRef="#ctx0" brushRef="#br0" timeOffset="50280.17">18075 8182 363 0,'0'0'15'15,"0"0"-11"-15,-7 0-1 16,-4 0 0-16,-3 0 0 16,1 0-1-16,-1 1 1 15,1 2-1-15,0 1 1 16,3 0-2-16,-2 3-2 0,2 4 3 15,0 3-1-15,-2 2 1 16,0 7 3-16,0 4-4 16,-3 7 1-16,1 0 0 15,-4 7 0-15,2 4-1 0,-2 5-1 16,4 3 0-16,-1 6 0 16,3 2 1-16,4 3-1 15,8 2 1-15,0-2-1 16,13 0-1-16,12-3 2 15,6 1-2-15,11-2 4 0,6-6-3 16,8 1 0-16,7-5 3 16,10-13-4-16,3-27-91 15</inkml:trace>
  <inkml:trace contextRef="#ctx0" brushRef="#br0" timeOffset="66686.32">16315 10042 83 0,'18'-13'3'0,"4"-1"1"16,-4 4 25-16,-1-3-2 0,3 0 4 16,1 3-12-16,-4-3 33 15,0 1-32-15,-4 3-2 16,0-2-1-16,-4 2-10 16,-2 2-4-16,0 0-2 15,3 1-3-15,-1 1-13 16,3 0-10-16,3 3-3 0,0 1-1 15,5 1 20-15,-1 0 7 16,3 0 3-16,-2 0 25 16,0 0-7-16,-6 0-2 15,0 3 1-15,-6 2-8 16,-1 0-5-16,-3 3-10 0,-4-1 1 16,0 2 11-16,0 0-5 15,0 2-3-15,-5-1 3 16,-7 3-3-16,2-1 2 15,-6 1 0-15,-2 1 0 16,-8-2 2-16,-6 1 2 0,-7 0-2 16,-12-3 2-16,-12-3 0 15,-6 0-1-15,-11-3-2 16,-8-4-2-16,-3 0 2 16,-5 0-1-16,6 0-1 15,5-7 1-15,7 0-2 0,9-2 1 16,9 2 1-16,10-1 0 15,10 3-1-15,6 0 0 16,11 3 3-16,7 0-5 16,5 2 2-16,9 0-2 15,2 0-44-15,15 0-31 16,14 0-9-16</inkml:trace>
  <inkml:trace contextRef="#ctx0" brushRef="#br0" timeOffset="66905.06">16628 10092 68 0,'0'-2'267'15,"-27"-10"-268"-15,-18-1 3 0,-20 1 1 16,-23 1 1-16,-20 4 0 15,-17 3-3-15,-13 2 0 16,-10 2-2-16,-1 0-66 16,2 0-87-16</inkml:trace>
  <inkml:trace contextRef="#ctx0" brushRef="#br0" timeOffset="96501.4">9508 9227 412 0,'10'-16'10'16,"5"-5"-8"-16,-3 0-1 15,-1 1 0-15,0-2 2 16,1 1-3-16,-1-1 0 0,0 2 0 16,-2 1 0-16,1 6 0 15,-3 1 0-15,-2 5 0 16,-3 4 0-16,-1 3 2 15,-1 3-9-15,0 16-12 16,2 9 10-16,1 11 10 0,1 9 11 16,3 9-2-1,3 5 0-15,0 8-2 0,0 1-5 16,2 0-1-16,4 1-1 16,-2-4 0-16,0-4 0 15,1-9-4-15,-4-7-14 16,-3-5-10-16,-2-13-25 0,-6-14-67 15,0-14-97-15</inkml:trace>
  <inkml:trace contextRef="#ctx0" brushRef="#br0" timeOffset="96751.39">9177 9075 423 0,'0'0'21'0,"11"2"-12"0,7 16-11 15,7 11 3-15,1 13 2 16,1 14-2-16,7 20 0 16,-4 10 1-16,1 12 2 15,-5 5-2-15,-4 8 0 16,-6 3-1-16,-2-3-1 0,-2-15-54 15,0-17-165-15</inkml:trace>
  <inkml:trace contextRef="#ctx0" brushRef="#br0" timeOffset="104032.96">9472 10692 176 0,'12'-13'15'16,"2"2"-11"-16,1-2 2 0,1 5 9 15,2-2 0-15,-1 2 0 16,-5 1 21-16,0 0 6 16,-2 0 15-16,-5 4-28 15,-2 2-10-15,1-1-8 16,-4 2-4-16,0 0-8 0,0 0-2 16,0 9 2-16,0 5 1 15,-2 7-1-15,0 5 1 16,-3 2-1-16,2 8 2 15,-3 8-2-15,0 5 1 16,-4 4 1-16,0 9-1 16,-4 5 1-16,2 5-2 0,-3 7 2 15,3 5-1-15,-1 1 0 16,3 8 1-16,1 2-2 16,5 1 2-16,-1 0 1 15,2-3 2-15,3-3 4 16,0-2 3-16,0-6 5 0,0-5 2 15,-3-2-2-15,-2-4 2 16,-4-3-3-16,0-7-8 16,-2-4-1-16,-1-5 0 15,0-8-4-15,2-6 4 16,1-10-3-16,4-1 36 16,0-7-36-16,0-6-1 0,4-3 0 15,-1-4-1-15,2-2 0 16,-2-1-1-16,2-4 3 15,0 0 1-15,0 0 13 16,0 0-10-16,5-4-6 0,14-8-11 16,11-10-88-16,16-19-184 15</inkml:trace>
  <inkml:trace contextRef="#ctx0" brushRef="#br0" timeOffset="108720.21">15036 11043 107 0,'0'-7'102'0,"0"-3"-94"15,0 0 3-15,0-1 25 16,2 2-25-16,2-1-4 16,2 0-4-16,-1 2-3 15,4-2 1-15,1 3 3 0,3 0-2 16,5 0-2-16,2 2-1 15,3 2 1-15,3 0 1 16,2 2-1-16,3 1-5 16,5 0 2-16,3 0-2 15,2 1 4-15,6 5 1 16,3-1 0-16,4 1-3 0,9 0 0 16,3 3 6-16,3-1-1 15,6 1-3-15,4 0 4 16,3 0 0-16,3 1-3 15,7 1 2-15,-1-2-2 16,6 0 0-16,2 0 1 16,5-1-2-16,4 5 0 0,2-4 2 15,0 0 0-15,2-2-2 16,1 0 1-16,0-2 0 16,-1-1 0-16,3 0-7 0,-5 0 7 15,2-3 0-15,2 1 2 16,-2-2-2-16,2 2 2 15,-1 0-1-15,3-2 0 16,1 0 1-16,0 0-1 16,0 0-1-16,3 0 12 15,-3 0-11-15,4 0 1 0,1 0-2 16,5-2 1-16,0 0 0 16,2 2-1-16,2 0 0 15,6 0 0-15,5 2 1 16,0 5-1-16,5-2-1 15,0 2 1-15,2 2 0 0,0-4 1 16,-5 1-2-16,-1-3 2 16,-6 1-1-16,-11-2-1 15,-9 0 1-15,-12-2-1 16,-11 0 2-16,-13 0-5 16,-13 2-14-16,-14-1 7 0,-13 1-22 15,-14 0-13-15,-11 1-21 16</inkml:trace>
  <inkml:trace contextRef="#ctx0" brushRef="#br0" timeOffset="109376.41">15973 11076 237 0,'28'-8'4'16,"10"-3"13"-16,6 2-13 0,7 4-2 15,8 1-1-15,9 4-1 16,7 0 3-16,6 0-3 16,11 0 0-16,7 2 0 15,5 1 2-15,7 2-3 16,8-1 1-16,8 1 2 0,7-1-2 16,5-2 1-16,9 0 1 15,1-2 0-15,12 0 3 16,4 0-2-16,6 0 0 15,5 0-3-15,9-2 1 16,5-5 1-16,2-4-2 0,-2 1-1 16,4-3 1-16,2 1 1 15,-4-5-2-15,4 5 2 16,4-2-1-16,-3 4 7 16,3 0 5-16,-5 6 5 15,3 4-7-15,-13 0-5 16,-11 5-4-16,-13 8 0 0,-14-2-10 15,-18-11-68-15</inkml:trace>
  <inkml:trace contextRef="#ctx0" brushRef="#br0" timeOffset="115548.37">11716 11414 254 0,'-7'-13'35'15,"2"1"-11"-15,3 1 7 16,-3 0 9-16,3 3-17 16,-1-2-9-16,1 2-4 0,2-2-2 15,0 4 1-15,0 0-2 16,0-1-3-16,9 4-4 16,1-5-6-16,8 6 6 15,8-1 0-15,6 3 4 0,7-2-2 16,7 2 1-16,10 0-2 15,7 0-1-15,8 0 1 16,4 4 1-16,6-1 1 16,7 5 0-16,1-3-1 15,7 2 0-15,-3 0 0 0,-1 0-2 16,-7 0 1-16,-7-1-1 16,-13-5-1-16,-11 3 1 15,-13-2 0-15,-11 2 2 16,-10-1-3-16,-6 0 0 15,-7 5-4-15,-5-1-18 16,-2 2-14-16,-11-1-3 0,-10 4-15 16,-12-4-9-16,-9-3-15 15,-12-1-96-15</inkml:trace>
  <inkml:trace contextRef="#ctx0" brushRef="#br0" timeOffset="115923.34">11537 11526 320 0,'-37'4'10'16,"10"-4"16"-16,5 0-10 16,2 0 14-16,4 0-10 15,5 0-6-15,5 0-1 16,6 0 6-16,0-8-3 15,19 3-14-15,10-2 0 0,10 0-2 16,17 0 2-16,8 2-2 16,13-3 1-16,8 1 0 15,8 0-1-15,4-2 0 16,7 2 0-16,0 0 3 16,3-2-3-16,5 0 0 0,0 0 2 15,2-1 1-15,-2 0-2 16,-4 0-1-16,-6 2 1 15,-7 5 0-15,-12 0-1 16,-13 3 0-16,-13 0 1 16,-16 0-25-16,-14 0-82 0,-16-16-141 15</inkml:trace>
  <inkml:trace contextRef="#ctx0" brushRef="#br0" timeOffset="131736.92">9096 13606 338 0,'-5'2'8'0,"0"-2"19"15,-2 0-25-15,-5-4-1 16,-3 1 0-16,-5-3 2 16,-6 1-1-16,-6-2 0 0,-9 0-2 15,-8-1 0-15,-6 1 0 16,-9 0 1-16,-11-2 1 16,-6 2-2-16,-6 2 0 15,-6 1 0-15,-4 1 1 16,-3 3-2-16,4 0 2 15,0 0 0-15,1-2-1 0,4 4 0 16,3 2-1-16,7 0 3 16,11-2-2-16,10 2 0 15,14-3-1-15,16 3 2 16,10-2-1-16,16 2-1 16,4-1-14-16,24 1 4 15,10 3 8-15,16 2-32 0,11-4-47 16,13-1-26-16</inkml:trace>
  <inkml:trace contextRef="#ctx0" brushRef="#br0" timeOffset="132377.51">9009 13369 275 0,'7'0'143'0,"0"-1"-125"16,-2-8-15-16,-1 8 2 0,-3 1 3 16,1 0-7-1,4 7-1-15,-2 4 2 0,6 3-2 16,7 2 0-16,4 4 1 15,9 1-2-15,6 4-2 16,9 0 3-16,3 0-1 16,1 0-1-16,0-4 1 0,-8-1 1 15,-7-2-1-15,-10-2 2 16,-12-2-1-16,-7 0-1 16,-5-1-1-16,-5 1-1 15,-13 2-1-15,-5-1 3 16,-4 0-3-16,-2 0 1 0,-5 0-2 15,2 2 2-15,1 1 2 16,-1-1 1-16,3 0-1 16,2 2 1-16,0-1-1 15,5 0 2-15,-2-2-1 16,-2 0 0-16,5-2 1 16,-1-1 1-16,4-2-1 0,2-5 4 15,7 0-3-15,2-2 3 16,2-4 2-16,5 0 7 15,0 0 10-15,0-8 4 16,2-4-24-16,6-11-2 0,3-2 0 16,2-5-2-16,4-6 0 15,3-5 1-15,2-6 0 16,5-6-1-16,-4-5 0 16,4-2 0-16,0-2 1 15,-2 0-1-15,-1 0 0 16,-5 4 0-16,-1 1-7 0,-9-2-28 15,-2-4-78-15</inkml:trace>
  <inkml:trace contextRef="#ctx0" brushRef="#br0" timeOffset="142659.09">9312 14239 356 0,'1'-7'8'16,"1"-4"-3"-16,-2 3-3 15,0 2 0-15,0 0 11 0,0 5-8 16,0-3-3-16,0 4-1 15,-5 0-1-15,-2 0-1 16,0 0 0-16,-5 0 0 16,-1 0 1-16,-6 0 0 15,-2 4 0-15,-4-3 0 16,-9 1 1-16,-2-2 0 0,-9 2-1 16,-9 0 1-16,-9 0 1 15,-7 0-1-15,-10-2 7 16,-6 3-4-16,-9 1 0 15,-3-1-2-15,-4-1-2 16,0 0 3-16,3-1-3 16,0 2 0-16,10-3 1 0,1 0 0 15,13 0-1-15,7 0 1 16,14 0-1-16,10 0 4 16,10 0 3-16,12 0 3 15,8 0-6-15,8 0-3 0,6 0-6 16,6 1-1-16,11 6 7 15,10 2-5-15,13 0-6 16,9 2-49-16,10-2-43 16,4-4-23-16</inkml:trace>
  <inkml:trace contextRef="#ctx0" brushRef="#br0" timeOffset="143252.78">8856 14103 334 0,'11'-8'36'0,"-1"-1"-24"16,2 3-6-16,1 5 15 15,6 1 3-15,-2 0-15 0,7 3-7 16,3 8 0-16,5 1-2 15,4 1 1-15,3 1 0 16,3-1-1-16,1 1 1 16,-1-4 0-16,4 1 0 15,-2-4-1-15,0 2 1 0,-5-2-1 16,0 1 3-16,-8-1-3 16,-7 0 2-16,-6 2-3 15,-11-2 0-15,-7 2 3 16,-2 4 0-16,-16-3-1 15,-8 1 2-15,-8 1-1 16,-7 1-2-16,-1-3 2 0,-4 3-1 16,5-1 0-16,2 7-1 15,4-2 0-15,1 3-1 16,7 5 2-16,1 0-1 16,-3 1 2-16,4 1 1 0,0 0 0 15,1-2-2-15,3-4 0 16,6-3 0-16,3-5-1 15,4-5 1-15,5-8-1 16,3 0 14-16,0-8 36 16,6-10-30-16,6-6-14 15,0-8-2-15,1-3-1 0,1-6-2 16,-2-2 0-16,-5-5 1 16,-2 0-1-16,-5-2-1 15,0 0 0-15,-7 1-2 16,-6 1-3-16,-1 6-18 15,1-3-14-15,6-2-77 16</inkml:trace>
  <inkml:trace contextRef="#ctx0" brushRef="#br0" timeOffset="146799.49">24017 4054 577 0,'3'-23'-15'16,"10"-1"22"-16,-5 10 2 15,-5 8 7-15,-1 6-12 16,1 12-10-16,2 14-12 15,6 17 11-15,2 16 4 0,6 16 3 16,5 16 1-16,5 14 0 16,1 15 0-16,4 14-1 15,0 6 1-15,-2 14-1 16,-1 4 0-16,-8 5 1 16,-1 2-1-16,-4-2 0 15,-3-1 1-15,-3-4 0 0,1-8 0 16,-3-10 0-16,5-13-1 15,-3-15 1-15,-1-16-1 16,4-21 0-16,-5-22 0 16,-1-18 0-16,-3-23-25 15,-2-12-10-15,1-30 29 0,3-27-132 16</inkml:trace>
  <inkml:trace contextRef="#ctx0" brushRef="#br0" timeOffset="147424.47">24280 4092 580 0,'-1'-70'-22'0,"1"6"30"0,0 11 6 15,9 11 11-15,5 10-8 16,6 9-12-16,11 7-11 15,13 8 2-15,19 5-7 16,20 2-5-16,21 5 10 16,20 5 6-16,13 6 2 0,10-1 0 15,3-2 4-15,-2-4-2 16,-4-4-1-16,-14-1 0 16,-9-3-2-16,-13 0-1 15,-11-6 0-15,-17 0 2 16,-9 0-2-16,-16 1 1 15,-8 5-3-15,-11 0-31 0,-9 12-12 16,-9 12 19-16,-8 6 6 16,-3 15 10-16,-7 5 7 15,0 12 2-15,0 9 0 16,0 9 1-16,0 9 0 16,4 13-1-16,9 7-1 0,3 7 1 15,4 5 0-15,2 4 2 16,-3 4 5-16,-1 0-1 15,-4-5 3-15,-3-1-1 16,-5-5 1-16,-6-1 1 16,0-6-3-16,-17-4-2 0,-5-2 3 15,-6-1 2-15,-14-5-3 16,-4-4-1-16,-13-2-1 16,-11-7 0-16,-13-13 1 15,-14-10-3-15,-14-17 1 16,-13-16 2-16,-12-14-4 0,-10-12 3 15,-7-4-4-15,-3-17 0 16,5-6-1-16,-1-7-31 16,16-6-24-16,15-4-38 15,20-7-114-15</inkml:trace>
  <inkml:trace contextRef="#ctx0" brushRef="#br0" timeOffset="148268.15">24882 4364 491 0,'0'-21'1'0,"-3"-4"18"0,-6 2-4 15,-6 0-8-15,-5 5-5 16,-4 1-1-16,-3 7-1 16,0 3 0-16,-2 7 0 15,0 0-2-15,0 16 1 0,2 7-1 16,-1 5 0-16,0 6-1 15,0 6 2-15,3 3-1 16,5 1 1-16,6 8-2 16,6 0 0-16,8 1 1 15,2 4 0-15,15-3 3 16,10-6 0-16,5-2-1 0,6-10 1 16,4-9 0-16,4-8 1 15,4-8 0-15,5-7 3 16,5-4-2-16,2-8-2 15,6-11 1-15,-2-8-1 16,-2-6 0-16,-2-10 0 0,-9-5 0 16,-8-8 1-16,-6-4-3 15,-5-3-1-15,-8-1 3 16,-10-1-1-16,-4 3 0 16,-5 7 0-16,-5 5 0 15,-2 9 1-15,0 10 1 0,0 8-1 16,-2 10 0-16,-3 9 0 15,-4 4-1-15,-2 7-4 16,-5 14-1-16,-2 13 2 16,-3 11 0-16,1 8 0 15,0 11 2-15,6 6 0 16,4 5 2-16,3 1-2 0,7-3 2 16,8-3-2-16,10-2 1 15,7-9-2-15,6-2 5 16,10-1-3-16,7-6 4 15,10-3-2-15,7-8-27 16,10-13-115-16</inkml:trace>
  <inkml:trace contextRef="#ctx0" brushRef="#br0" timeOffset="148814.97">29399 4423 491 0,'9'-27'9'0,"1"6"-2"15,-7 12 3-15,-3 9-4 16,0 7-17-16,0 24 6 16,0 15 4-16,-5 20-1 0,2 20 2 15,-2 19-1-15,1 20 1 16,1 19 1-16,1 15 0 16,-3 14-1-16,0 11 1 15,0 5 2-15,-2 2-2 16,-2-6 1-16,3-3-1 15,3-11 1-15,-1-9 0 0,4-10-1 16,0-11 1-16,9-13 0 16,4-17-2-16,3-13 3 15,6-21-16-15,3-27-46 16,4-32-85-16</inkml:trace>
  <inkml:trace contextRef="#ctx0" brushRef="#br0" timeOffset="149424.31">29871 4396 519 0,'52'-51'12'0,"1"6"-7"16,1 8 3-16,1 6-10 16,9 8 6-16,2 9-10 15,10 3 4-15,13 9 3 16,11 2-1-16,14 2-9 0,8 13 4 16,8 0 2-16,1 5 9 15,-2-2-8-15,-8-2 2 16,-16 0 5-16,-12-4-3 15,-17 3-3-15,-15-1 3 16,-13 2-3-16,-15 4-1 0,-12 5-18 16,-6 5-5-16,-9 10 6 15,-6 9-4-15,0 10 22 16,-6 9 0-16,-7 14 1 16,3 14-2-16,-5 6 2 15,6 12 0-15,2 16 1 16,4 10 3-16,3 11-1 15,0 2 4-15,10 6 2 0,5 2-2 16,1-3 7-16,-1-1 1 16,-5-7-4-16,-6-3-1 15,-4-11-2-15,-6-8-4 0,-16-11 0 16,-8-12-2-16,-9-10 0 16,-12-15 1-16,-10-10-1 15,-12-13 1-15,-17-14-1 16,-16-9 0-16,-16-14 3 15,-13-10-2-15,-11-10-3 16,-4 2 2-16,-1-17-1 16,7-4-21-16,12-9-24 0,13-8-34 15,19-10-108-15</inkml:trace>
  <inkml:trace contextRef="#ctx0" brushRef="#br0" timeOffset="150018.05">30314 5435 474 0,'18'-20'-11'15,"-4"0"28"-15,1 3 11 16,-8 4 3-16,-5 1-18 16,-2 1-6-16,-14-2-4 15,-13 1-4-15,-7 1-1 0,-12-1-2 16,-3 3-11-16,-7 2 7 15,2 2 2-15,3 3 0 16,8 2 4-16,6 0 3 16,10 3-3-16,5 5 2 15,8 6-3-15,3 1-5 0,7 6 1 16,4 5 3-16,2 2 0 16,13 6 4-16,4 4 1 15,3 4-3-15,3 5 4 16,4-1-1-16,-2 3 1 15,0-3-2-15,-8-3 0 0,-2-6 0 16,-7-5 0-16,-5-3-2 16,-3-9 2-16,-2-1 0 15,-2-5 0-15,-6-3 2 16,-3-2-6-16,-4-4 0 16,-2-3-3-16,-5-2 0 15,-3-5 6-15,-4-10 3 0,0-4-3 16,2-6-4-16,5 0-10 15,9-3-14-15,11 1-26 16,5 0-33-16,24 0-96 16</inkml:trace>
  <inkml:trace contextRef="#ctx0" brushRef="#br0" timeOffset="150361.77">30226 5618 60 0,'35'-7'117'0,"-3"-2"-113"15,-3 4-1-15,1 3-2 16,-2 2 2-16,3 4 26 15,-4 7-5-15,0 6 4 16,0 3-10-16,-2 6 0 0,-5 1-6 16,-2 7-5-16,-2 2-1 15,-3-1 2-15,-1 1-5 16,-3-4 2-16,-3-6-3 16,-3-5 4-16,-1-5 1 15,-2-3 2-15,0-7-3 0,0 0 0 16,0-1-1-16,0-5-1 15,0 0 18-15,0-1 44 16,0-10-13-16,0-5-42 0,2-6-9 16,1-3 0-16,5-3-2 15,2-4-1-15,4 0 1 16,1 1-1-16,-1 3 0 16,6 5-3-16,-4 3-8 15,2 9-5-15,2 9-15 16,-1 2-27-16,7 4-30 15,3 8-26-15</inkml:trace>
  <inkml:trace contextRef="#ctx0" brushRef="#br0" timeOffset="150799.25">31092 5843 218 0,'-32'-32'-11'16,"3"-2"14"-16,0 4 7 0,2 0 15 16,4 6 11-16,6 6-4 15,3 6 1-15,6 4-9 16,2 5-14-16,0 3-8 16,3 3-10-16,-3 14 0 15,1 4 1-15,2 9 11 16,-1 4 1-16,4 6-2 0,0 4-2 15,0 1 0-15,7 3-2 16,7 4 3-16,6 0 2 16,6-1 3-16,2-1-1 15,1-9 1-15,-2-6-2 16,2-15 11-16,-3-10 9 0,-1-9 7 16,-1-1-9-16,3-16-1 15,-2-11-7-15,2-10-13 16,1-6 0-16,-1-9 0 15,0 1 0-15,-1-6 1 16,-6-1-4-16,-6 5-30 0,-11 1-14 16,-3 2-2-16,-22-1-27 15,-19-1-87-15</inkml:trace>
  <inkml:trace contextRef="#ctx0" brushRef="#br0" timeOffset="151924.18">26019 3706 279 0,'-5'0'25'0,"1"0"-10"15,0-1 23-15,1-3 12 0,1-1-23 16,-2-3-10-16,3 5-2 16,-1-4-4-16,2 2-4 15,0-1-3-15,0-1-3 16,2-4-1-16,11 0-2 16,2 1-3-16,11-5 4 0,2-2 3 15,12-5-3-15,2-1 7 16,11-4-6-16,4-1 4 15,10-1-6-15,4-3 5 16,9 4-3-16,6 1-1 16,6 0-1-16,6 4 0 15,9 0 2-15,3 5-1 0,7 2-4 16,4 2 9-16,4 5-4 16,1 2-1-16,1 5 2 15,-1 2-4-15,-2 3 7 16,-4 10-2-16,-5 7-2 15,-4 6-1-15,-4 5 1 0,-9 6 0 16,-4 4 0-16,-3 3 0 16,-4 1 0-16,-3 2-2 15,-5 1 2-15,-2-6 0 16,-5 0-1-16,-6-6 4 16,-8-4-3-16,-9-6 0 0,-7-7 1 15,-11-4-1-15,-11-6 1 16,-8-4-1-16,-7-1-1 15,-1-2 1-15,-4-2-2 16,0 0 7-16,0-8-2 16,0-2-7-16,-7-5-18 15,2 0-2-15,-6-5 8 0,0 0 9 16,-1 0 3-16,-3 3 1 16,3-1 6-16,-1 4-3 15,4 1 0-15,2 4 2 16,2 4 0-16,3 3 8 15,2 2 7-15,0 0-15 0,2 2-8 16,10 9 1-16,4 7 6 16,8 5-1-16,6 5 1 15,4 6 2-15,4 1 0 16,3 3 2-16,1-2-2 0,1-4-1 16,-4-2 2-16,-5-3 0 15,-5-8 0-15,-9-2 0 16,-10-3 0-16,-10-3-2 15,-5-4 3-15,-27 0 0 16,-22-1 1-16,-21-3 3 0,-24-3 0 16,-23 0-6-1,-15 2-2-15,1-6-8 0,8-16-131 16</inkml:trace>
  <inkml:trace contextRef="#ctx0" brushRef="#br0" timeOffset="152502.27">29621 4096 422 0,'2'0'2'16,"0"0"-11"-16,-2 0-32 0,0 0 30 15,0 0-4-15,-4-1-12 16,3-1-9-16,-1 1-27 15,2 1-14-15,0 0-52 16</inkml:trace>
  <inkml:trace contextRef="#ctx0" brushRef="#br0" timeOffset="153033.45">29621 4096 14 0,'-15'-12'36'0,"8"9"15"15,1-1-8-15,-1 4-9 16,-1-3 3-16,2 3 5 16,3-2-28-16,-1 2-8 15,3 0 2-15,-1 0-1 16,2 0 2-16,-2 0-1 15,2 0 0-15,-1 0-2 0,1 0 1 16,0 2 4-16,0-2 4 16,0 0 4-16,0 0-1 15,0 0-8-15,0 0-6 16,0 0-2-16,0 0 0 16,0 0-1-16,0 0 1 15,0 0 2-15,0 0 16 0,0 0 4 16,0 0-5-16,0 0-5 15,0 0-2-15,0 0 1 16,0 0 0-16,0 0-7 16,0 0-4-16,0 0 0 0,0 0-2 15,0 0 0-15,0 0 1 16,0 0-1-16,0 0 1 16,0 0 0-16,0 0 2 15,0 0 5-15,0 0 5 16,0 0 7-16,3 0-8 15,-1 0-9-15,-1 0 2 16,3-4 3-16,-2 2-2 0,-2 1-1 16,1 1-2-16,-1 0-3 15,0 0 1-15,0-3-2 16,0 3 0-16,0 0-1 16,0 0 1-16,0 0 0 15,0-1 1-15,0 1 0 0,0 0 0 16,0 0 0-16,0 0 0 15,0 0 0-15,0 0-3 16,0 0-39-16,4 7-12 16,7-5-16-16,7-4-105 0</inkml:trace>
  <inkml:trace contextRef="#ctx0" brushRef="#br0" timeOffset="155095.8">29627 4393 304 0,'0'0'-15'0,"0"0"19"16,0-6 0-16,0 5 0 0,0-1-1 16,0 0-1-16,0 2-2 15,0 0-3-15,0 0 0 16,0 0-6-16,0 0 2 16,0 0 2-16,0 0 15 15,0 2-7-15,0 0 2 16,0-2-4-16,0 0 4 0,0 0 10 15,0 0 1-15,0 0 1 16,0 0-10-16,0 0-2 16,0 0-5-16,0 0 1 15,0 0-2-15,0 0 3 0,0 0 3 16,0 0 7-16,0 0 10 16,-2 0 3-16,-3-2-13 15,-1-3-9-15,-3-3-2 16,0 0 1-16,-1-3-1 15,-5 0-1-15,3-3 1 0,-3-2 0 16,-1-2 0-16,-2 0 0 16,2-1-2-16,-2-1 2 15,-3 0 0-15,2 3-1 16,-1 0 0-16,-3 2 2 16,2 0-2-16,-3-1 0 15,1 2 0-15,-3 3 0 0,-1 0 1 16,3-1-1-16,-3 1-1 15,-2 1 2-15,-1 0-1 16,1 2 0-16,-2-1-1 16,-1-2 2-16,-2 0-2 0,-4 0 2 15,0 0-1-15,-1-1 0 16,-4 0 1-16,-1 0-2 16,-2 1 2-16,-1 0-2 15,1 2 1-15,0-2 1 16,2 6-2-16,0-3 1 15,-2-1 1-15,1 3-1 0,-3-3 0 16,-5-2 0-16,1 3 1 16,-1-4 0-16,-3-1 0 15,0 2 2-15,-1-2-1 16,2 1-2-16,1 3 3 16,1 1-2-16,3 0 0 15,3 2 0-15,0 2 2 0,1-2 0 16,-1 2-1-16,2 3 1 15,-5-1-2-15,0 0-1 16,-6 0 3-16,2 4-4 16,0-2 2-16,1 0-2 0,-1 0 1 15,0 0 1-15,3 2-1 16,0 3 0-16,2-1 0 16,-1 2 0-16,1 0-1 15,-1 0 2-15,0 1 0 16,-3-2-1-16,3-1 0 0,0 5 3 15,0-2-3-15,2-1 2 16,0 2-1-16,4 1 1 16,-1 1 3-16,5 1-4 15,3 0 0-15,5 2 1 16,3-3-4-16,7-1 3 16,4 0-1-16,5-3-1 15,6-2 1-15,0 0 0 0,5-4 1 16,0 2-1-16,2-2 2 15,0 0 12-15,0 0 4 16,0 0-5-16,0 0 0 16,0 0-1-16,0 0-6 0,0-2-6 15,0-6-3-15,5 0-18 16,1-5-19-16,0-3-18 16,1-3-11-16,0-5-47 15,1-5-68-15</inkml:trace>
  <inkml:trace contextRef="#ctx0" brushRef="#br0" timeOffset="155611.38">26525 3624 295 0,'25'-7'6'0,"-4"-2"11"16,-6 4 21-16,-3 0-9 16,-7 3-9-16,-3 0-6 0,-2 2-12 15,0 0-5-15,0 0 4 16,-7 5 1-16,-1 6-1 15,-3 3-1-15,1-1 0 16,0 6-1-16,-2-1 1 0,0 4 0 16,-1 0 1-16,-3 5 0 15,-1-2 0-15,-5-2 0 16,3 4 0-16,-2-4 2 16,-1 1 0-16,3-4 2 15,2-2 0-15,3-5-3 16,3 3 0-16,4-7-1 0,5 2-1 15,0-2 0-15,2 0 1 16,0-2 2-16,5 1 9 16,7 0-1-16,5-3 2 15,2 2 1-15,0-1-4 16,8-1-4-16,0 1-2 0,5-5 1 16,-5-1-1-16,4 0 1 15,-1 0 3-15,-1 0 2 16,-2-1-1-16,0-3-4 15,-6 1 2-15,1-2-3 16,-7-1 3-16,-3-1 11 0,-5 1-1 16,-4 1-3-16,-1 1-4 15,-2-1-8-15,0 3 1 16,0 0-4-16,-3 2 1 16,-10 0-2-16,-3 4-21 15,-2 7-28-15,2-6-25 0,5-8-80 16</inkml:trace>
  <inkml:trace contextRef="#ctx0" brushRef="#br0" timeOffset="159158.21">24835 3303 426 0,'0'-18'12'16,"6"-1"15"-16,-2 3 3 0,-4 3 1 16,0 3-21-16,2 2-2 15,-2 3-5-15,0 5-4 16,0 0-4-16,0 5-3 15,-4 10 3-15,-4 8-6 16,1 5 11-16,0 8 2 16,0 4-1-16,-4 2 2 0,4 4-1 15,0 1-1-15,-2-2-1 16,3-1 2-16,3 1-2 16,1-4-2-16,-2-7 4 15,1-8-1-15,0-4-7 16,-1-12-8-16,2-5-2 15,2-5 0-15,0-5 22 0,0-13-17 16,2-7-45-16,7-5 30 16,-1-7 13-16,4-6 8 15,-2-7 8-15,-3-2-4 16,-5-5 4-16,-2-3 2 16,0 1 5-16,0 4-3 0,-2 6 3 15,2 10 4-15,0 9 3 16,5 8-2-16,10 10-10 15,7 8 3-15,5 4-7 16,5 14 0-16,4 8 6 0,3 5-2 16,-3 5-1-16,-4 2-1 15,-4 1-2-15,-12-1 0 16,-7 0-2-16,-9-2 0 16,-2-3-2-16,-16-4 3 15,-5-2-1-15,0-7 2 16,-3 2 1-16,1-6 2 15,3 3-1-15,1-7-3 0,3 2-11 16,6-5-29-16,6-5-22 16,6 0-105-16</inkml:trace>
  <inkml:trace contextRef="#ctx0" brushRef="#br0" timeOffset="159470.71">25387 3100 506 0,'1'-4'8'0,"11"-9"0"16,-11 13-4-16,-1 4-17 15,-6 20 14-15,-4 8-1 0,-1 9 0 16,1 7 0-16,4 7 0 15,2 2 0-15,3 4 1 16,-1-2 0-16,0-4 1 16,0-3-2-16,1-10 1 15,-5-6 1-15,5-7-2 16,-3-8 1-16,2-7-1 0,1-4-19 16,1-9-27-16,0-1-33 15,10-7-9-15</inkml:trace>
  <inkml:trace contextRef="#ctx0" brushRef="#br0" timeOffset="159767.55">25559 3453 292 0,'9'-19'15'16,"-2"2"43"-16,-3 3-21 16,-4 4-7-16,0 2-19 0,-1 3-10 15,-11 3 3-15,0 2-5 16,-6 0 0-16,-1 4-1 15,-3 5 1-15,0 3 2 16,-2 4-1-16,2 0-1 16,-2 0 2-16,1 0-1 0,-1-3 0 15,1 3 2-15,5-4-2 16,1 3 1-16,9-4-1 16,6-1-2-16,7 6-4 15,28 0 0-15,22 7 7 16,28 2 5-16,21 4-22 15,18-1-26-15,12 1 26 0,9-5 13 16,2-10-34-16,-3-13-98 16</inkml:trace>
  <inkml:trace contextRef="#ctx0" brushRef="#br0" timeOffset="160376.88">30507 3284 496 0,'-3'-4'71'16,"3"-3"-67"-16,0 7-6 16,0 0-6-16,0 11-5 15,-2 10 7-15,-3 8 4 16,2 8 2-16,1 11 1 0,2 9-3 15,0 6 1-15,0 6 5 16,0 4-2-16,5 6 0 16,2-5 1-16,-1-6-3 15,-2-6 1-15,-4-9-1 16,0-14 0-16,-7-11 0 0,-8-8 1 16,-2-11-2-16,-4-9-17 15,1-6-12-15,-3-15-4 16,2-11-35-16,1-5-93 15,4-10-47-15</inkml:trace>
  <inkml:trace contextRef="#ctx0" brushRef="#br0" timeOffset="160611.24">30338 3656 172 0,'0'-78'70'15,"0"3"-14"-15,0 2-21 16,5 7-5-16,6 9-11 16,3 9 21-16,6 16-4 15,3 6-11-15,7 10-17 0,5 11 1 16,5 5-7-16,2 2-2 15,2 14 2-15,-3 9-7 16,-2 5 1-16,-5 6 5 16,-9 3-1-16,-8 2 0 15,-10-1-1-15,-7-3 1 16,-2 1-5-16,-18-5-2 0,-5-6 4 16,-9 0-5-16,-4-4-15 15,-1-4-17-15,-3-6-36 16,8-4-107-16</inkml:trace>
  <inkml:trace contextRef="#ctx0" brushRef="#br0" timeOffset="161079.98">30690 3905 411 0,'-3'-12'11'16,"3"6"12"-16,0 0-3 15,3 0-9-15,1 1-1 16,1 2-6-16,5 0-6 15,3 3-2-15,3 0 1 0,4 0 1 16,-1 6 1-16,3 9 4 16,0 0 0-16,-3 3-1 15,-1 4-2-15,-5 0 0 16,-4 0 0-16,-5-2-2 16,-4 0 0-16,0-4-6 15,0-2-4-15,-4-7 0 0,-1 0 7 16,-1-3 1-16,4-4 2 15,2 0 7-15,0-5 4 16,0-8-2-16,0-1-5 16,5-6 5-16,5-4 0 0,0 2-4 15,7-3-2-15,-1 3-1 16,4 0-8-16,3 1-28 16,8-1-46-16,1 0-205 15</inkml:trace>
  <inkml:trace contextRef="#ctx0" brushRef="#br0" timeOffset="161423.68">31354 3349 370 0,'0'-14'118'0,"5"0"-111"0,2 4 7 16,-2 6 10-16,-5 4-14 16,0 0-17-16,-2 17-4 15,-4 10 5-15,0 11 1 16,1 10 7-16,2 8-4 15,3 4 0-15,0 4-8 0,7 0-8 16,1 3-8-16,4-10-17 16,0-6-19-16,1-15-36 15,-1-14-17-15</inkml:trace>
  <inkml:trace contextRef="#ctx0" brushRef="#br0" timeOffset="161783.03">31805 3491 457 0,'0'5'5'16,"-5"-5"-28"-16,-15 3 16 15,-14 1 6-15,-10-1 4 0,-6 1 3 16,-4 0-4-16,-2 1 1 16,0 0 0-16,9 2-3 15,-1 3 0-15,7 2 1 16,9 2-1-16,7 0 0 16,11 3-1-16,6 1-2 0,8 1-1 15,18 2 3-15,15 4 4 16,9 2 2-16,14 7 2 15,18 5-3-15,12 8-1 16,13 6-3-16,9 9 0 0,2 2-30 16,-1 1-155-16</inkml:trace>
  <inkml:trace contextRef="#ctx0" brushRef="#br0" timeOffset="162861.07">26107 4737 250 0,'12'-19'5'0,"3"-2"14"0,-4 3 19 16,-1-1-18-16,2 4-4 16,0 0-10-16,0 3-3 15,-1-1-1-15,3 5-1 16,-1 2-4-16,0-1 9 16,-1 3-5-16,-1 3 1 0,1 1 0 15,0 0-5-15,2 0 2 16,2 0 0-16,5 0-3 15,10 0 8-15,4 0-2 16,9 1-4-16,9 3 2 16,5 1 11-16,7 3-5 15,9 0 0-15,5 5 4 0,10-1-5 16,9 3 1-16,9-1-4 16,8 4 2-16,9 0 2 15,7-1 1-15,11 1-2 16,1 2 2-16,8 0-3 0,2 1-1 15,-4 0 0-15,-3-1-2 16,-10-2 0-16,-12-1 0 16,-11 0-2-16,-18-5 2 15,-12 1 0-15,-15-5 0 16,-10-2 1-16,-16 1-4 16,-9-3 0-16,-10-3-10 0,-11-1-13 15,-12-1-7-15,-3-12-43 16,-21-6-54-16,-5-6 17 15</inkml:trace>
  <inkml:trace contextRef="#ctx0" brushRef="#br0" timeOffset="163173.56">28629 4541 378 0,'-5'-4'12'0,"5"1"27"0,0 1-21 16,6 2-6-16,6 4-15 15,9 8 4-15,7 8-3 16,8 7 6-16,10 5-4 16,3 3 4-16,4 3-2 15,-4-1-1-15,2 1 0 16,-7-6 0-16,-3-5 0 0,-11-2-1 16,-7-4-1-16,-10 1 1 15,-8-3-1-15,-5 1-2 16,-17 1 1-16,-11 1 2 15,-13 1 0-15,-17 2 2 16,-15-1 3-16,-12 5-4 16,-13 0-1-16,-11-4-19 0,0-8-68 15</inkml:trace>
  <inkml:trace contextRef="#ctx0" brushRef="#br0" timeOffset="164439.07">27202 4461 149 0,'-5'-22'12'0,"3"2"-2"16,-1 7-4-16,1 0-5 15,2 4-2-15,0 0-36 16,0 2-37-16</inkml:trace>
  <inkml:trace contextRef="#ctx0" brushRef="#br0" timeOffset="164767.17">27125 4232 185 0,'-1'-14'39'15,"1"2"28"-15,-2-3-15 16,0 5-22-16,-2-1-9 16,0 2-7-16,1 4-6 15,1 1 2-15,2 2 7 0,-2 2-2 16,2 0-8-16,-3 2-13 15,1 9 5-15,-3 5 1 16,0 7-3-16,-5 6 6 16,3 6-3-16,0 5 0 15,-2 2 1-15,5 10-3 16,2 0 0-16,2 3 3 0,0 1-2 16,2-5 2-16,4-3 1 15,-4-7-2-15,0-5 0 16,-2-11-3-16,0-4-33 15,-2-14-23-15,-3-7-37 16,-5-3-65-16</inkml:trace>
  <inkml:trace contextRef="#ctx0" brushRef="#br0" timeOffset="165704.61">26960 4163 229 0,'18'-27'60'16,"4"9"-17"-16,3 11-17 16,1 7-18-16,6 0-9 15,3 11 1-15,-1 9 3 16,-1 2-2-16,-1 3-1 0,-5 2 0 16,-4 2 0-16,-5 0 0 15,-6-1-1-15,-4 1-1 16,-6-3 0-16,-2 1 6 15,-6-5-4-15,-8-3 1 0,-8-3 1 16,-1-4 0-16,-9-4 1 16,-1-3 0-16,-3-5 2 15,-1 0-3-15,4-2 0 16,1-6-3-16,8-5-16 16,7 1-19-16,6-5-21 15,9 1 14-15,2-3-3 0,5-3 13 16,13 1 22-16,3-2 18 15,6-1 9-15,5 7 11 16,4 1-4-16,-2 6 15 16,5 3-31-16,-2 4-4 15,2 3 1-15,-3 0-1 0,-2 1 7 16,-4 8 10-16,-3 2-2 16,-4 1 1-16,-1 6-3 15,-6 1-6-15,-5 0-4 16,-4 1-4-16,-4 1-3 15,-3 0-1-15,0-2 3 0,-2-4 1 16,-3 0 0-16,0-4 1 16,0-5-1-16,3-2 2 15,2-2-4-15,0-2 3 16,0 0 6-16,0-6 7 16,0-4-9-16,2-6-6 15,3-2 0-15,5-2 0 0,0-5-2 16,2 2 1-16,0-4 2 15,3 6-3-15,1 0 1 16,-5 6 7-16,0 7-2 16,-1 5 0-16,0 3-5 15,0 8-3-15,-1 7 0 0,2 7 2 16,-4 3-2-16,0 2 3 16,-3-1 0-16,-1 3 0 15,0-6 0-15,-1-1-2 16,-1-2 4-16,3-6-2 15,1 0 0-15,2-5 0 0,0-6 2 16,4-3-1-16,-2 0 5 16,3 0 7-16,3-3-4 15,1-8 0-15,2-3-5 16,1-2 0-16,-2 2 0 16,1-2 0-16,-4 0 0 0,-1 5 6 15,-4 2-1-15,0 2-3 16,-4 5 0-16,1 2-4 15,-1 2-5-15,1 10-2 16,-1 4 3-16,0 4 2 16,-3 5 0-16,0 2-1 15,-1 0 2-15,4 5-2 0,0-2-29 16,11 0-21-16,5-5-40 16,7-7-104-16</inkml:trace>
  <inkml:trace contextRef="#ctx0" brushRef="#br0" timeOffset="166079.58">28355 4436 299 0,'16'-15'16'16,"-3"3"32"-16,-4 1-10 0,-4 4-8 15,-5-2-10-15,0 6-12 16,-2-3-8-16,-8 4 3 15,-5 0-6-15,-4 2 1 16,-1 0-3-16,-2 2-3 16,1 6-3-16,5 2 0 0,2-1 3 15,0 6 3-15,8-1 2 16,4 6 0-16,2 1-3 16,3 6-1-16,11 3 5 15,1 2 1-15,1 2 1 0,-1 0 4 16,-3-2-2-16,-7-4-2 15,-2-4 1-15,-3-3 1 16,-12-6 0-16,-7-3 4 16,-8-5 0-16,-10-4-2 15,-5-3 5-15,-9-3-6 0,-4-11-18 16,1-6-42-16,0-7-112 16</inkml:trace>
  <inkml:trace contextRef="#ctx0" brushRef="#br0" timeOffset="167407.81">29170 5393 6 0,'5'0'31'16,"-1"0"-9"-16,0-5-1 0,0-1 13 15,-1 3-8-15,3-2 1 16,-5 1-9-16,3 1 2 16,-2 1-6-16,-1-2 17 15,3-1-16-15,-4 2-1 16,1-2 4-16,2 0 5 16,-3 0 1-16,2-1-4 0,-2 2 0 15,2-3-6-15,-2 3-3 16,1 2 4-16,3 0-5 15,-4 0-4-15,2 1-2 16,-1 1-2-16,3 0-1 16,-2-2 2-16,-1 2 2 0,5 0-1 15,-3 0 0-15,1 0-4 16,0 0 2-16,-2 0-1 16,-1 0-1-16,3 3 1 15,-2 1-1-15,-1-2-1 16,3 2 2-16,-2 1-1 0,1-2 0 15,-1 0 1-15,0 0-1 16,-1 0 6-16,4 1 4 16,-2-3-5-16,1 2-2 15,-3 0-2-15,3 1-1 16,-1-1 2-16,1 1-2 0,-1-1 0 16,4 1 1-16,-2-3-1 15,-3-1 1-15,-1 2 2 16,1-2-3-16,-2 0 2 15,0 0 0-15,0 0 6 16,0 0-1-16,0 0-1 0,0 0-5 16,0 0 2-16,0 0-2 15,0 0-1-15,0 0 1 16,0 0 0-16,0 0-1 16,2 0 0-16,-2 0 0 15,0 0-2-15,0 0 0 0,0 0-1 16,0 3 0-16,0 0 1 15,-4-1-6-15,1 1 0 16,-1 2-7-16,1-1-10 16,-2-2-28-16,4-2-73 15</inkml:trace>
  <inkml:trace contextRef="#ctx0" brushRef="#br0" timeOffset="171344.97">24633 2943 58 0,'29'-22'44'0,"1"2"-14"15,6-1 3-15,-2 1-5 16,5 1-2-16,3-1 17 16,1 5-18-16,4-3-10 15,1 3 3-15,3 5-4 16,-4 3-3-16,2 3-2 0,2 4-5 15,-3 0-3-15,3 11-1 16,-2 4 1-16,0 7-1 16,4 1 1-16,-4 4-1 15,2 5 0-15,1 2-1 0,0 5 2 16,-2 4-2-16,-1 5 1 16,-3-1 1-16,0 5-4 15,-10-3 3-15,-2 3 1 16,-6-2-1-16,-5 2-1 15,-5-1 0-15,-7 1 2 16,-3 0-1-16,-7-2 0 0,-1 0 0 16,-1-4 0-16,-14 1 1 15,-3-5 0-15,-5 4-2 16,-9-6 1-16,-9-1 4 16,-7-6-3-16,-6 2 3 0,-5-10-2 15,-7-2 1 1,-4-6-1-16,-3-1 0 0,0-8 0 15,2-4 1-15,0-4-3 16,5 0 4-16,1-4-2 16,7-9 0-16,5-6 0 15,3-2 4-15,5-8 5 0,3-4 2 16,5-8-4-16,5-1 1 16,1-2-2-16,6-3-7 15,3-3 4-15,4 0-3 16,7-3 3-16,4-2-5 15,7 1 1-15,0-4-2 0,13 0 1 16,10 3 2-16,4 0-2 16,10 3 0-16,12 2 0 15,7 7 0-15,12 6-2 16,13 9 0-16,9 15-9 16,16 9-28-16,12 2-35 0,17 8-114 15</inkml:trace>
  <inkml:trace contextRef="#ctx0" brushRef="#br0" timeOffset="171907.42">28909 5540 207 0,'19'-11'-36'16,"-3"-1"37"-16,3-5-61 0</inkml:trace>
  <inkml:trace contextRef="#ctx0" brushRef="#br0" timeOffset="177688.24">29469 5318 193 0,'7'0'11'16,"-2"-1"1"-16,-3-6 9 15,1 1-11-15,2 0-7 16,-2 0-2-16,-1 0-1 0,3 1 2 15,-2 3-4-15,3 1 0 16,-1 1-6-16,3 0-13 16,-1 4 12-16,-2 6 4 15,2 0-1-15,-2-1-7 16,-3-2 1-16,1 1 9 0,-2-2 2 16,-1 0-1-16,2-2 1 15,0 2 2-15,0-1 0 16,1 3 3-16,0-1-2 15,3 3 1-15,-1 2 0 16,3-3 0-16,-1 2 1 16,-2-1-1-16,-2-2-1 0,3-1 0 15,-6-4 0-15,0 1 2 16,0-3 8-16,0-1 6 16,-2 0 31-16,-10 0-29 15,-5 0-2-15,-4 0-6 16,-7 0 2-16,-11-1-6 0,-2-1-4 15,-10-2 2-15,-3 3-4 16,-8-2 1-16,-4 0-2 16,-6 2-1-16,-3-5 1 15,-6 2 0-15,-8-3 0 0,-4-1 0 16,-4-3-1-16,-7-2 0 16,-4-1 2-16,-7-2-3 15,-3-2 2-15,-5-2 0 16,-6 3-2-16,-2-3 1 15,-5 0 0-15,3 1 1 16,-5 1-1-16,4 3 0 0,-3-6 2 16,1 4 2-16,2-1 3 15,1-2-4-15,6 0 1 16,3-1-3-16,7 0 0 16,10 3 3-16,7-2-3 15,19 4 0-15,13 4 0 0,17 1 0 16,17 4 2-16,12 3-2 15,12 2 2-15,8 1 9 16,2 1 15-16,2 0-13 16,10 0-11-16,6 0-5 0,9 0-28 15,5 0-22-15,8 0-63 16</inkml:trace>
  <inkml:trace contextRef="#ctx0" brushRef="#br0" timeOffset="178094.48">27095 4966 331 0,'0'0'38'0,"0"0"-31"15,-13 4-19-15,-10 0 14 16,-7 6 0-16,-7-2 0 16,-4 5-3-16,-5 2 2 0,-1-1 0 15,-4-2-2-15,-1 2 1 16,4-1 2-16,0-2-3 16,2-1 1-16,4 0 1 15,6 0-2-15,7-1 3 16,5-1-1-16,8 2 1 15,7-2 1-15,9 3-1 0,0 2 13 16,12-1-7-16,14 2 4 16,8 4 1-16,9 3-8 15,10 2-2-15,5 4 0 16,5 3-2-16,2 5 1 16,-2-2-4-16,-13-2-69 15,-5-6-80-15</inkml:trace>
  <inkml:trace contextRef="#ctx0" brushRef="#br0" timeOffset="178672.56">26418 6235 133 0,'-12'-7'183'15,"5"-8"-159"-15,1-3-11 0,2 1 0 16,1 2-1-16,3-2-5 15,0 1-11-15,7-1 3 16,6 2 3-16,11 0-9 0,3 3 0 16,4 2 4-16,4 1 4 15,6 0-1-15,5 4 3 16,1-2-7-16,6 1 8 16,6 2-3-16,8 3-1 15,5-1 0-15,8 0 0 0,8 2 2 16,6-1-3-16,6 1 2 15,8 0 2-15,6 1-1 16,6 4 1-16,6 3 2 16,6-3-3-16,4 6 2 15,5-4-1-15,1 4-1 16,-2-3-1-16,-2-1-1 16,-5 3 4-16,-9-3-6 0,-9 0 4 15,-11-2-2-15,-14-1 0 16,-11-2-2-16,-13-2 5 15,-14 0-4-15,-12-2 1 16,-11-6 0-16,-12-4-5 0,-10-2-1 16,-7-4-21-16,-12-5-32 15,-12-2-28-15,-3 0-18 16</inkml:trace>
  <inkml:trace contextRef="#ctx0" brushRef="#br0" timeOffset="178922.54">29199 5872 137 0,'-12'-7'43'16,"4"1"13"-16,4 2-7 15,4 4-23-15,0 0-23 16,10 4-4-16,8 9 16 16,5 1-3-16,9 5-5 15,2 5-1-15,6 1-4 16,2 5 0-16,-8-1 1 16,-2 1 6-16,-9 0-5 0,-9 0-4 15,-10 0-8-15,-4-2 6 16,-23-3-2-16,-15-4 9 15,-15-1 8-15,-16-4-2 16,-13-2-6-16,-8-1-2 0,-5-1-1 16,-5-3-7-16,3-4-79 15,6-5-50-15</inkml:trace>
  <inkml:trace contextRef="#ctx0" brushRef="#br0" timeOffset="179703.73">27190 5731 240 0,'12'-18'58'0,"-2"2"-35"15,0 5 0-15,-3 2-6 16,-2 4-9-16,-1 0-5 16,0 5-1-16,0 0-2 0,-2 6-1 15,1 9-1-15,2 6 2 16,0 8-1-16,1 0 0 15,0 1 1-15,1 0 0 16,0-3 0-16,-2-6 1 16,0-5-1-16,-3-3 0 15,0-8 1-15,4-3-1 0,-1-2 1 16,0-2 36-16,6-10-32 16,2-4-1-16,1-2-4 15,2-6 2-15,0 0-2 16,1-5 1-16,0 0-1 0,1 4 4 15,-2 0 4-15,-1 4 5 16,-5 7-7-16,2 1 6 16,-4 6 1-16,-1 5-7 15,0 2-4-15,0 9-1 16,0 9-1-16,-1 5 0 16,5 6 0-16,-1 1 1 15,-2 3-3-15,3-5 4 0,2-3-3 16,1-2 2-16,2-5 0 15,2-5-2-15,2-3 1 16,0-4 1-16,-3-5 1 16,3-1-1-16,-2-3-1 0,0-11 1 15,2-1 0-15,-1-6 1 16,-2-3-2-16,2 0 0 16,-2-3 2-16,-2 2 6 15,0 2-1-15,-4 5 4 16,-2 5 6-16,-2 6-5 0,0 7-5 15,0 0-5-15,1 11-2 16,1 7 0-16,1 5 0 16,4 4 0-16,-1 5 0 15,4 0-17-15,2 2-17 16,3 0-8-16,3-8-14 16,2-2-56-16,1-10-48 0</inkml:trace>
  <inkml:trace contextRef="#ctx0" brushRef="#br0" timeOffset="180078.7">28497 5799 382 0,'5'-13'17'16,"-2"-3"24"-16,-3 0-17 15,-7 0-8-15,-6 5-10 16,-13-1-4-16,-1 1-2 0,-7 4 1 15,-3 3 0-15,-4 4-1 16,-1 0 1-16,1 0-1 16,3 6-6-16,6 4-10 15,5 3 4-15,7 3 5 16,6 0 6-16,11 2 0 0,3 3-4 16,1 2-1-16,15 2 9 15,6 2-2-15,1 0 3 16,2-1-4-16,-4 3 2 15,0-2-1-15,-11-4 0 16,-3-3-1-16,-7-2-2 16,-7-4-2-16,-17-5 2 0,-10-5 5 15,-10-4 1-15,-14-4-10 16,-6-12-32-16,-7-4-50 16,8-5-49-16</inkml:trace>
  <inkml:trace contextRef="#ctx0" brushRef="#br0" timeOffset="180656.78">29574 6696 407 0,'-10'-7'26'16,"1"-3"-22"-16,-8 7-2 15,2 3-1-15,-9 0-2 16,-5 0 2-16,-5 0 0 16,-5 0-1-16,-6 0 1 15,-9-2 0-15,-7-4-1 0,-7-2 1 16,-9-3-2-16,-11 0 1 16,-9-6 0-16,-10-1 0 15,-3 0-1-15,-11-2 1 16,-3 2-1-16,-9-1 1 15,-3 0 0-15,-7-1 1 16,-4-2-1-16,-5 3 0 0,-2-4 0 16,-5 0 0-16,3 1 1 15,3 2-2-15,5 1 2 16,7 1-1-16,12 4 1 16,11 1-1-16,16 5-2 15,12-3 3-15,17 4 0 0,16 3-1 16,18 3 0-16,15-2-1 15,14 3 1-15,10 0-23 16,13-2-52-16,11-1 37 16,12-4-74-16</inkml:trace>
  <inkml:trace contextRef="#ctx0" brushRef="#br0" timeOffset="180969.32">26754 6005 261 0,'15'-10'82'16,"-3"-1"-50"-16,-4 6-16 16,-4 3 0-16,-4 2-10 15,0 2-9-15,-10 8-1 16,-9 5 8-16,-11 2-4 16,-6 7 3-16,-10 1-1 15,-1-2 2-15,-8 2-3 0,1 0 1 16,6-5-3-16,5-1 2 15,5-1 0-15,8-3-1 16,11-2 0-16,9 2 0 16,8 7-2-16,4 1-1 0,21 5 1 15,25 8 6-15,20 12 1 16,25 8-1-16,31 6-2 16,32 16 1-16,29 11-3 15,32 2 2-15,26-2-68 16</inkml:trace>
  <inkml:trace contextRef="#ctx0" brushRef="#br0" timeOffset="188375.56">26985 3934 483 0,'13'-5'22'15,"-3"1"-9"-15,-4 4-3 16,-6 0-5-16,0 12-10 16,-2 3 5-16,-9 8 1 0,-2 9-4 15,-1 11 3-15,0 7 2 16,3 11-4-16,1 7 5 15,6 10-1-15,2 6 0 16,2 2 1-16,0 3-2 16,2-2 0-16,0-6 1 15,0-1-1-15,-2-14 0 0,0-5 0 16,0-11 0-16,-4-7 0 16,-2-10 0-16,-1-6 0 15,0-7 0-15,2-6-1 16,1-7-11-16,3-5-25 0,1-2-32 15,0-13 12-15,0-15-110 16</inkml:trace>
  <inkml:trace contextRef="#ctx0" brushRef="#br0" timeOffset="189281.76">26915 4122 427 0,'11'-38'21'0,"5"4"18"16,-2 6-5-16,1 2 0 16,-1 5 16-16,-1 4-42 0,-1 2-1 15,3 6-7-15,1-3-1 16,4 8 0-16,4 3 0 16,9 1-2-16,7 5-11 15,9 10-9-15,11 4 9 0,12 4 2 16,7 4 7-16,10-2 5 15,7 1 4-15,5-2-10 16,4-1 9-16,3-7-3 16,2-2 0-16,-5-2 0 15,3-2 1-15,-2-2-1 0,-3-5 1 16,-3-2-2-16,-7-1 2 16,-8 0 0-16,-12-4-1 15,-8-4 0-15,-13-3 1 16,-11 2-1-16,-7 0 2 15,-8 2 0-15,-8 1-4 16,-4 5 2-16,-6-1-1 16,-1 2 1-16,-4 0-2 0,-3 11-2 15,2 4-1-15,-2 7 4 16,0 6-3-16,0 9 3 16,-5 3 1-16,0 3-1 15,-2 7 0-15,6 6 1 0,-1 4-1 16,2 1 2-16,0 0-2 15,8 3 1-15,2-3 1 16,2-4-2-16,7-2 2 16,0-2-1-16,1 1 0 15,0-1 1-15,-3-1 0 16,2-4-2-16,-10-1 2 0,-6-5-1 16,-3-2-1-16,-2-5 3 15,-13-3-3-15,-7-7 1 16,-5-3 1-16,-9-7 0 15,-3-4 0-15,-8-4 0 16,-8-2 0-16,-6-4-1 0,-3-1 3 16,-8 2-4-16,-4-2 2 15,-6 0-1-15,-6 0-1 16,-5 0 3-16,-4 0-3 16,-8 0 1-16,-2 0 1 15,-8-8-1-15,-2-2 1 0,-2 0 0 16,0-6 0-16,0 5 0 15,9-4 0-15,5 5-1 16,8-1 0-16,11 4 0 16,6 2 0-16,12 2 1 15,12 0-1-15,12 3-1 0,12-2 2 16,8 2-2-16,12 0 1 16,2 0 2-16,8 0 12 15,2 0 28-15,0-5 11 16,0-1-15-16,0-2-23 15,0-2-11-15,0 0-3 16,0-3-1-16,0 4-2 0,0-6-33 16,2-8-49-16,15-19-111 15</inkml:trace>
  <inkml:trace contextRef="#ctx0" brushRef="#br0" timeOffset="191422.21">25654 6360 292 0,'-6'-7'59'0,"6"0"-40"16,0 0-12-16,0 3 5 15,0 3 0-15,0-1-9 16,0 2-2-16,0 0-2 15,0 0-1-15,0 0-4 0,0 3 0 16,0 8 1-16,0 2 4 16,5 3 2-16,-2 5 2 15,4 1-2-15,1 6 0 16,1 1 0-16,1 3-2 0,3 5 5 16,3 1 0-16,2 6 0 15,1 4-2-15,7 6-1 16,-1 1 1-16,6 8-1 15,4-3 0-15,5 6 0 16,7 0 0-16,5 2 1 16,8 1 1-16,6-1 6 0,2 2-4 15,7-4-1-15,-1 0 2 16,-2-2-3-16,1-2 0 16,-2-1 0-16,3-2-1 15,4-4 0-15,4-1 1 16,5-4-2-16,8 0 1 0,6-5-1 15,3-4 1-15,1-1 0 16,2-9 1-16,3-5 1 16,-1-8 2-16,-4-5-4 15,0-6 1-15,-3-3 1 0,-2-4-3 16,-3-4 0-16,-1-13 2 16,-3-2-4-16,-5-9 3 15,1-5 1-15,0-8-5 16,-3-6 4-16,-1 0 0 15,-5-3-3-15,-1-3 4 16,-2-6-1-16,-5-2 2 16,-5 1 5-16,-4-3 7 0,-8 2 1 15,-8 1 0-15,-4 1-6 16,-3 3-4-16,-8 3 0 16,-3 3-4-16,-4 5 0 15,-1 3-1-15,-5 6-2 0,1 4 1 16,-3 7-1-16,-2 5 1 15,-5 1 0-15,4 5-1 16,-7 3 1-16,-1 4-1 16,-2 1 0-16,-2 5 1 15,-2 1-1-15,0 0-5 0,-2 0-5 16,-7 5 3-16,-6 2 5 16,-2 3 1-16,-8 3-2 15,-4-1 0-15,-5 1 4 16,-5 1-2-16,-3 1 2 15,1 3 0-15,-4-1-1 16,3 3 1-16,1-1-1 0,2 5-1 16,-1-3 2-16,2-3-1 15,8-2-1-15,5-3 2 16,5-5-1-16,7-2 1 16,5-3 0-16,4-1-1 15,4-2 5-15,0 0 32 0,4-2 6 16,6-5-22-16,7-7-13 15,6-2-9-15,8-2 3 16,6-4-3-16,4 1 2 16,10-2 1-16,-1-2-1 15,4-2 0-15,0 0 1 0,0-1-1 16,-4-2 0-16,-2 3 0 16,-3 0-1-16,-5 7 0 15,-6 2 1-15,-3 10-2 16,-6 4 4-16,-6 4 1 15,-2 22-6-15,-2 11 1 16,2 19 1-16,-3 23-1 0,3 18 2 16,-2 21 0-16,2 20-3 15,0 5-74-15,5-7-64 16</inkml:trace>
  <inkml:trace contextRef="#ctx0" brushRef="#br0" timeOffset="193937.64">26556 7097 427 0,'15'-16'17'0,"-2"-5"1"15,-1-1-1-15,-5 4-3 16,-4 1-10-16,1-1-1 16,-4 1-2-16,0 2-1 0,0 3 1 15,0 2-1-15,-7 0-1 16,-8 0-5-16,-6 2-5 16,-6 1 1-16,-4-3 6 15,-3 3-2-15,2 4 4 0,3 1 0 16,6 2 1-16,4 2 1 15,9 10-2-15,7 4-4 16,3 9 2-16,10 7 2 16,12 10 2-16,5 4 1 15,3 6 0-15,3 5 0 0,-5-4 0 16,-7-3-1-16,-9-5 0 16,-7-6 0-16,-5-10 1 15,-12-4-1-15,-8-10 2 16,-6-2-1-16,-2-6 2 15,0-3-1-15,3-4-1 16,8 0 2-16,2-6 0 0,6-4 1 16,7 1 10-16,2-3 3 15,11-3-9-15,11 4-7 16,12 3-2-16,8 0-1 16,6 5 1-16,6 1-1 15,2 2 5-15,1 0-2 0,0 2-1 16,-3 3-4-16,-2 1 9 15,-4-5-5-15,-6 1 2 16,-6-2-1-16,-6 0-1 16,-4-9 0-16,-4-3-2 15,-7-4 2-15,-6-4-3 0,-6-2 2 16,-3 1 4-16,-1 3-1 16,-10 4-2-16,-7 7 0 15,2 7 1-15,-6 0-2 16,5 14-2-16,-3 9-1 15,0 6 0-15,4 3 1 16,1 0 4-16,7 0-1 0,4 0 0 16,4-1 2-16,2-5-5 15,14-1 3-15,9-3-3 16,7 0-7-16,8-9-10 16,8-2-3-16,1-4-4 15,1-7 16-15,-1 0 14 0,-5-7-1 16,-5-7 3-16,-9-8 8 15,-9-3 1-15,-8 0 0 16,-11-1-2-16,-2-3-5 16,-5 6-5-16,-10 2 1 0,1 5-3 15,1 5 2-15,1 4-1 16,1 5-2-16,3 2-2 16,5 2-4-16,1 10 2 15,2 4 3-15,0 4 3 16,2 1-1-16,3 1 1 15,3 1 0-15,-5-2-1 16,-1-1 0-16,-2 0 0 0,0-2 0 16,-3-4 0-16,-5-2 0 15,-1-1 1-15,-1-4 0 16,1 1-1-16,-1-7 1 16,1-1 1-16,4 0-1 0,0 0 1 15,3-6 2-15,2-4-3 16,0-2 0-16,11-1-2 15,6 1-4-15,7-5 1 16,6 3-2-16,2 0 6 16,4 1 1-16,4 3-3 0,0-1 3 15,-3 4-1-15,-1-2 3 16,-7 2-2-16,-6-1 1 16,-6 0 1-16,-7-1-1 15,-6 0-2-15,-4 0 3 16,0 0-4-16,-7 0 1 0,-2 4 1 15,-2 1-1-15,0 4-1 16,3 0-2-16,-2 9-1 16,7 7-1-16,1 6 3 15,2 5 0-15,3 3 2 16,10 3 3-16,3 5-2 16,2-2 1-16,0-3-1 0,-3-4 1 15,-5-5-3-15,-6-7 1 16,-4-6-1-16,0-6 0 15,-11-5 4-15,-4 0 1 16,0-5 2-16,0-6-3 16,4-5-1-16,4 2-1 0,6-4 0 15,1 2-1-15,8 0-1 16,11 0-3-16,2 2 5 16,2 3-1-16,4 2 1 15,-2 5 0-15,3 3 2 16,-3 1-1-16,-1 1-1 15,-2 10-1-15,-4 3 1 0,-2 5 0 16,-3-4-1-16,-6 3-3 16,-2-6 2-16,-5 1-2 15,0-6-2-15,0 1 1 16,0-5-1-16,0-1 4 16,0-2 3-16,0 0 2 0,0 0 1 15,6 0 0-15,2 0-3 16,7 0-2-16,1-2 0 15,4-1 0-15,0-1 1 16,1 2-1-16,-3 0 0 0,2 2 1 16,-4 0 0-16,-3 0-1 15,1 0 1-15,-4 0 2 16,0 0-3-16,1 0 1 16,-1 4-1-16,0 1 1 15,-2-1-1-15,1 1 0 0,1-1 0 16,-2-1 2-16,1-1-2 15,2 1 0-15,0 1 1 16,1-2-1-16,3 2 1 16,-1-1-2-16,3 1 1 15,0-1-9-15,-2-1-16 16,-1-2-37-16,-1-11-158 0</inkml:trace>
  <inkml:trace contextRef="#ctx0" brushRef="#br0" timeOffset="194125.17">28103 7313 552 0,'15'0'-18'15,"4"0"19"-15,-4 0 2 0,-2 0-5 16,-1 11-1-16,2 5-45 15,3 1-32-15,5 0-53 16</inkml:trace>
  <inkml:trace contextRef="#ctx0" brushRef="#br0" timeOffset="194390.76">28668 7352 495 0,'3'-9'-16'0,"2"2"37"15,-5 7-2-15,0 0-12 16,-1 11-12-16,-6 10 6 16,-5 6-2-16,2 7 2 0,1 7 0 15,2 3-1-15,1 5-5 16,6 1-11-16,0 3-12 15,12 2-10-15,5-5-38 16,8-8-74-16</inkml:trace>
  <inkml:trace contextRef="#ctx0" brushRef="#br0" timeOffset="195531.38">29021 7666 363 0,'0'-12'21'0,"-9"1"-6"0,-3 6-4 16,-4 5-2-16,-6 0-6 15,-3 12-2-15,-3 6 3 16,-1 5 0-16,-2 4-3 0,4 3 1 16,0 2 0-16,11 2-2 15,9 5 1-15,7 3-2 16,9-1-2-16,17 1-3 15,13 0 11-15,3-9-4 16,9-3-1-16,2-10 8 16,-2-6-4-16,-2-9-2 15,-5-5-3-15,-3 0 3 0,-4-15-2 16,-7-6-3-16,-9-5-4 16,-4-6-8-16,-8 0-1 15,-6-2 2-15,-3 5 17 16,0 6-1-16,-9 5 4 15,-5 6 2-15,0 7-4 0,-3 5 0 16,0 0-3-16,-2 8-3 16,4 11 1-16,1 0-1 15,6 5 4-15,4 1-2 16,4 0-2-16,6-3 5 16,12-3-3-16,1-1 0 0,5-5-1 15,4-2 4-15,-1-4 0 16,1-6-1-16,0-1 1 15,-2 0-1-15,-4-1 0 16,0-6-1-16,-2-2 1 16,-2 2-2-16,-4 2 1 0,-1-1 1 15,-5 3-2-15,0 1 4 16,-4 1 1-16,-3 1 2 16,3 0-4-16,-4 0-6 15,0 1 0-15,2 6 4 16,-1 0 1-16,3 0-2 15,1 1 1-15,3-1 1 0,-1-3 2 16,3-1-1-16,4-2-1 16,-1-1-1-16,1 0 0 15,3-1-1-15,-5-6 1 16,3-1 0-16,-1-2 1 0,-1 0-2 16,-2 6 1-16,-3 0 1 15,0 3 1-15,-4 1 1 16,-1 6-6-16,-1 12 0 15,-2 5-1-15,0 11 3 16,-11 5 1-16,-3 6 1 0,-7 5-2 16,-1 4 1-16,-5 3 0 15,-4-1 0-15,-3 2 0 16,2-6 0-16,-2-4 0 16,2-7 0-16,3-7 0 15,5-13-1-15,9-3-1 16,8-11-5-16,7-7 0 0,0-7 19 15,17-15-11-15,6-6-1 16,9-6-2-16,8-7 0 16,5-6 1-16,4-3 0 15,-2-1 0-15,4-4-1 0,-2-2 0 16,-6 3 1-16,-6 1 1 16,-1 3-1-16,-6 5 1 15,-6 7-2-15,-4 3 0 16,-8 4 2-16,-3 9-1 15,-3 10 1-15,-4 4 1 16,1 6 3-16,1 2-9 0,3 18-1 16,6 8 3-16,3 11 2 15,9 7 1-15,9 11 1 16,5 8-1-16,5 2 0 16,0 0-1-16,0-5 1 15,-8-3-2-15,-6-8 1 16,-12-14 3-16,-13-8 0 0,-10-13 1 15,-31-14-1-15,-27-7 3 16,-25-36 0-16,-23-30-6 16,-17-44-216-16</inkml:trace>
  <inkml:trace contextRef="#ctx0" brushRef="#br0" timeOffset="-181838.31">8852 15001 443 0,'8'-6'9'0,"-1"-1"-5"15,-2 0-1-15,-5 5 20 16,0 2-12-16,0 0-11 15,0 4-12-15,-5 8 11 0,-4 6 2 16,-2 7-3-16,0 7 4 16,-1 6-3-16,-3 5 1 15,3 7 0-15,-1 5-1 16,1 5 1-16,0 8 1 16,3 0-2-16,1 5 2 15,-1-3 0-15,3 1 0 0,1-5 1 16,3-4-1-16,2-5 0 15,0-4-1-15,0-7 0 16,5-9-2-16,3-8-17 16,-3-12-19-16,-1-11-17 15,-2-8-79-15</inkml:trace>
  <inkml:trace contextRef="#ctx0" brushRef="#br0" timeOffset="-181385.21">8743 14839 431 0,'12'-2'51'0,"-4"-2"-48"15,-3 4-5-15,-5 7-15 16,0 15 21-16,-3 10-2 16,-9 7-2-16,2 12 1 15,-5 9 0-15,-2 5-1 0,0 7 2 16,1 3-1-16,0 3 0 16,0-1-1-16,3-6 1 15,1-3 15-15,1-9-6 16,2-7 7-16,0-8 5 15,2-8 4-15,0 0-2 0,-1-4-5 16,3-2-8-16,-2-5-4 16,2 2-2-16,1-6-4 15,0-3 0-15,2-5 0 16,0-2-1-16,0-9 0 0,2 1-1 16,0-3-2-16,0 0-7 15,2-8-8-15,6-11-46 16,4-6-69-16,0-7-178 15</inkml:trace>
  <inkml:trace contextRef="#ctx0" brushRef="#br0" timeOffset="-179916.57">7567 16225 392 0,'0'0'24'0,"0"0"-16"16,0 0-1-16,-2-2 7 15,0 2-10-15,-2 0-4 0,0 0 0 16,-3 5 0-16,0 4 0 15,1 2 0-15,-6 3 0 16,3 4 0-16,-3 2 0 16,-1 2 0-16,-1 8 0 15,-2 2 0-15,0 3 0 16,-2 2 0-16,-3 6-1 0,2 2 2 16,3-3-2-16,-2 3 0 15,3-2 0-15,3-2 0 16,5-7 0-16,1-2 1 15,6-7-1-15,0-4 1 0,0-5 2 16,8-5 11-16,8-4 8 16,6 0 1-16,8-5-6 15,13 0-10-15,6-2 1 16,13 0-5-16,12-2-1 16,5-7 1-16,13-1-3 15,3-3 2-15,7-1-3 0,3 1 3 16,-3-1-1-16,-5 0-1 15,-9-1 1-15,-10-1-1 16,-14 2 2-16,-11-2-1 16,-14 3 0-16,-13-1-1 15,-5 0-8-15,-7-2-5 0,-9 2-4 16,-5-1-3-16,0-2 2 16,-10 2-1-16,-4 1-5 15,-6 3 7-15,-1 2 12 16,-2 2 5-16,-1 0 1 15,0 2 1-15,4 1-1 0,1 2 2 16,7 1 0-16,1 1 4 16,2 0 5-16,6 0-3 15,3 0-1-15,0 0 5 16,13 3 5-16,6 6 7 16,3 4-10-16,8 1-6 15,6 4-4-15,0 1 3 0,-2 1-2 16,-2 1-1-16,-5 3 1 15,-5-2-3-15,-8 4-3 16,-7 0 0-16,-6 3 1 16,-2 3 0-16,-18 0 4 15,-17 2 0-15,-18 5-2 0,-16-1 0 16,-18 1-1-16,-17 2-27 16,-2-7-32-16,-1-11-59 15</inkml:trace>
  <inkml:trace contextRef="#ctx0" brushRef="#br0" timeOffset="-173400.89">16177 16665 363 0,'0'0'13'16,"-6"-9"-12"-16,1 2 0 15,-2 0 5-15,-1-2-1 0,1 0-6 16,4 2 3-16,1-1-1 15,0 1 0-15,2 0 4 16,0-2 7-16,0 4 0 16,0-2-3-16,0 0-1 15,2-1-3-15,3 1 1 0,1 0 3 16,-2-1-3-16,5 0-1 16,1-1 3-16,3 1-3 15,1-3-2-15,5 2 1 16,3-2-1-16,5 0 0 15,2 1-2-15,3-1 5 0,2 0-4 16,6-2 0-16,1 1 0 16,2 0-3-16,4 1 2 15,-1-1 1-15,2-1 1 16,4 0-2-16,1 5 1 16,1-3-2-16,0 0 0 0,4 4-1 15,1 2 3-15,-1 1-2 16,-3 0-1-16,1 3 2 15,-2 1-1-15,-2 0-2 16,0 0 0-16,-2 1 3 16,3 7-3-16,-2 1-1 0,1 0-1 15,-1 3 5-15,-5 0-2 16,-2 1 4-16,-3 2-6 16,-9-3 4-16,-1 1 0 15,-8 1-1-15,-4 0 1 16,-2 0-3-16,-5 2 1 15,-2 0 1-15,-3 4-1 0,0 0 0 16,0 1-1-16,-2 1 1 16,1 2 0-16,-2 1-3 15,-3-1 4-15,-1 2 0 16,0-1-3-16,-1 0 1 16,-11-3 0-16,-4 1 2 0,-2 0 1 15,-5-3 0-15,-2 1 2 16,-4-3-3-16,-1 1 2 15,-2-3-2-15,-7 1 0 16,2-3 1-16,-3 0 0 16,-1-1-1-16,-1-3 2 0,-2 1-2 15,-1 0 0-15,-2-4 1 16,-1 2-2-16,0-5 2 16,-7 1-1-16,1-2 0 15,-3-1 1-15,2-2-1 16,-3 0 0-16,1 0 1 15,3-5-2-15,3-4 1 0,0-2 1 16,2-1-1-16,1-3 0 16,1-1 1-16,0-3 0 15,0-2 1-15,0 1 4 16,6-2-3-16,2-3 4 16,3 0-1-16,6 2 0 0,3-4 2 15,6 3 0-15,8-3 3 16,6 0-3-16,2 0 7 15,5-2-3-15,0 1-5 16,15-2-2-16,9 1-2 16,6 1-2-16,11 1-2 0,15 4 0 15,10 3 3-15,17 4-6 16,12 7-4-16,18 5-23 16,17 6-12-16,13-2-35 15,16 5-55-15</inkml:trace>
  <inkml:trace contextRef="#ctx0" brushRef="#br0" timeOffset="-171447.71">20033 17105 250 0,'-8'6'38'0,"-10"-6"-35"0,-5 0 1 16,-8 0 29-16,-3 0-22 16,-8-6-8-16,0 1-1 15,-3 0-1-15,-2 1 0 16,1 1-1-16,-1 1 0 15,-4 0 1-15,1 0 0 0,-9 0 0 16,-4-3 4-16,-1 0 4 16,-11-2 1-16,-3-1-1 15,-5 0-1-15,-3-3 0 16,-2 0-2-16,-1 3-1 16,-3-4 2-16,2 4 1 15,0-3-2-15,2 2 0 0,4 0 1 16,1 0-2-16,6-2 4 15,5 3-1-15,5-1 3 16,11-2 0-16,3 4-3 16,12 0 2-16,6-1-2 15,6 3 1-15,9 2 7 0,3-1-5 16,6 3 1-16,3-1-4 16,0 0-2-16,6 2-1 15,-1 0-3-15,1 0-1 16,2 0 0-16,0 0 1 15,0 0 0-15,0 0 4 0,0 0-1 16,0 0 2-16,0-2 0 16,0 2-2-16,0 0-2 15,5-2-2-15,3 2-1 16,1-2-1-16,1 2 2 0,2-2 2 16,5 2-1-1,-2-1-2-15,2-1 2 0,0 0 0 16,0-1-1-16,2-1 1 15,-2-3-1-15,-2 0 3 16,1-4 0-16,2-3-1 16,-4-2 0-16,4-4-1 15,-3-1-1-15,-1-4 0 0,0 0-1 16,3-4 1-16,-4-3-1 16,1-2 0-16,-2 2-1 15,-3-4 1-15,-3 3-1 16,-5-2 0-16,-1 3 1 15,0 4-1-15,0-2 3 0,-3 6-2 16,-1 1 1-16,0 6-1 16,4 0 1-16,0 6-3 15,0 4 0-15,6 0-4 16,8 3-4-16,8 4-9 16,7 0 3-16,10 3 12 0,8 5 8 15,8-1-3-15,10 3-5 16,7-3 9-16,6 0-1 15,5 0-3-15,7-2-1 16,5-1 2-16,0 1-3 16,-1-3 2-16,-1-2 0 0,-7 0 1 15,-4 0-3-15,-13-9 2 16,-6-3 0-16,-5-1-1 16,-9-1 0-16,-3-3-1 15,-5 3-1-15,-4 0-2 16,-6 2-1-16,-4 2 3 0,-3 2 1 15,-10 4 2-15,-3-3-1 16,-8 7 0-16,1 0-1 16,-4 0-6-16,0 7-2 15,0 5 9-15,0 5-1 0,0 5 2 16,-4 2-1-16,4 1 0 16,0 5 0-16,0 2 0 15,0 3 0-15,7 0 1 16,6 6-1-16,1 4-1 15,5-1 2-15,-4 5-1 16,7 1 1-16,0 0-1 0,-3-2 0 16,0-2 1-16,-4-1-1 15,-2-6 0-15,-6-3 0 16,-3-4-1-16,-4-7 1 16,0-6-2-16,-4-2 2 15,-4-3-1-15,-7-7-1 16,-4-1 1-16,-3-5 5 0,-9-1-1 15,-1 0-2-15,-7 0 1 16,-8-1-1-16,-8 1 0 16,-4 6-1-16,-12 1-3 15,-9-7-83-15,-5-10-200 0</inkml:trace>
  <inkml:trace contextRef="#ctx0" brushRef="#br0" timeOffset="-164338.55">8913 17337 305 0,'32'-8'110'16,"-3"-4"-87"-16,-11 3-20 16,-6-1 1-16,-2 3 13 15,-5 0-1-15,-1 0-7 16,-1 2-5-16,-1-1-2 0,2 1 0 15,-3 3-2-15,1 2 2 16,-2 0-2-16,0 3-7 16,0 8-1-16,-9 6 10 15,-8-2 0-15,-7 5 8 16,-11 1 3-16,-11 0-6 16,-8-1-1-16,-5-2-3 15,-8-3 0-15,-4 2-1 0,-2-2-2 16,-2-5 1-16,-3-2 0 15,0 2-1-15,2-3 1 16,-2-2 1-16,3-1-3 0,2-1 3 16,5-3-3-16,11 0 1 15,9 0 1-15,8 0-1 16,14 0 0-16,6-3 1 16,9-3 1-16,5-4 1 15,4-3-2-15,2 4-2 16,0-8 2-16,5-4-13 0,9 3-22 15,1-5 2-15,4-2-4 16,2 0 20-16,4 0-1 16,2-2 15-16,2 4 4 15,-1-2-2-15,-1 4 0 16,4-3 7-16,-4 5 2 16,-3-1 16-16,-5 2-2 0,-4 6 6 15,-7 1-8-15,-2 2 2 16,-5 5-9-16,-1 4-10 15,-3 0-7-15,-11 2 2 16,-4 10 2-16,-11 3 2 0,-5 5-2 16,-6 5 2-16,-5 0-3 15,-1 5 0-15,-1 2 1 16,1 3 0-16,-3 3-1 16,8-2 1-16,1 1-2 15,12-3 2-15,2-4 0 16,10-5-1-16,16-3 2 0,9-1-7 15,36 0 1-15,32 2 15 16,38 6-5-16,44 1-6 16,39-5-43-16,36-13-232 15</inkml:trace>
  <inkml:trace contextRef="#ctx0" brushRef="#br0" timeOffset="-162916.77">25234 6323 151 0,'3'-5'119'0,"4"-3"-108"15,-4 1-8-15,-1-1 1 16,0 1 9-16,-1-4-7 0,1 2-4 16,1 0-2-16,3 0 0 15,2 0-6-15,-1 3-22 16,0 5-40-16,3 1-17 16,1 0-37-16</inkml:trace>
  <inkml:trace contextRef="#ctx0" brushRef="#br0" timeOffset="-161619.98">25353 6248 130 0,'1'0'68'16,"1"0"-49"-16,2 0 2 16,-2 0 26-16,0 0-14 15,0 0-10-15,-2 0-4 0,0 0-5 16,0 0-7-16,0 0-1 16,0 0-3-16,0 0 3 15,0 2 3-15,0 4 2 16,0 0 4-16,-2 3-2 15,-2 8-4-15,0 1 1 0,1 4-7 16,-3 9 2-16,-1 6 2 16,-1 6-4-16,-4 8-2 15,-2 6 1-15,0 8 0 16,-2 8-1-16,-3 6 0 16,2 8 0-16,0 9 0 15,4 11-1-15,1 4 0 16,3 3 1-16,3 4 0 0,2 1-1 15,4 3 1-15,0-1-2 16,0-2-1-16,7-2 3 16,0-4 1-16,3-6-2 15,0-7 2-15,0-9-2 16,3-7 1-16,-2-7 0 0,3-7-2 16,4-10 4-16,4-4-1 15,4-3-3-15,9-9 7 16,3 3-4-16,10-7-1 15,9-2 2-15,10 2-4 0,9 1 3 16,12 0-2-16,8-4 0 16,17 1 1-16,7 0 1 15,14-5 0-15,5-4 10 16,11 3-5-16,7-2 0 16,11 2-2-16,6 0-4 15,9 4 1-15,11 2 1 0,12 4-3 16,5 1 0-16,9 0 0 15,11 1 0-15,1 1 1 16,6-2-2-16,-4 0-1 16,-5-5 4-16,-10-2-2 15,-14-5-2-15,-15-6 5 16,-17-9-3-16,-19-9 0 0,-14-3 2 16,-11-4-2-16,-12 0 1 15,-2-3-2-15,-13-2 0 16,-3-4 2-16,-8-1-2 15,-11-6 2-15,-12-4-2 0,-11-7 3 16,-12-3 0-16,-8-6-2 16,-11-7 0-16,-6-3 2 15,-4-8 1-15,-7-8 0 16,-5-8 1-16,-4-6 1 16,0-10-4-16,-4-10 3 0,-3-4-2 15,2-7-1-15,0-7 0 16,5-6 0-16,0-5-2 15,2 2 8-15,10-4-5 16,0-1-1-16,4 0 0 16,0 5-1-16,4 2 1 15,-4 7 1-15,2 4-2 0,1 16 2 16,-2 12 0-16,0 12-2 16,-2 14 5-16,-2 11-4 15,1 13 0-15,-3 7 1 16,-5 7-1-16,-3 9-2 0,-3 7 2 15,0 2-7-15,-7 7-1 16,-11 9 6-16,-4 6-1 16,-7 1 2-16,-5 6-1 15,-1 3-2-15,-5 0 4 16,5 9-3-16,-4 0 2 16,5 5-2-16,2 1 2 0,1-5 0 15,6-1 2-15,2-9-4 16,5-5 4-16,4-9-2 15,4-9 2-15,5-4 1 16,5-3 3-16,0-2 12 16,7 0 25-16,13-8-7 0,9-5-33 15,10-3-2-15,12-5-2 16,8-3-2-16,6-5-1 16,3 1 2-16,-4-4 2 15,-4-4 2-15,-4-1-3 0,-12-2 3 16,-5 3 0-16,-13 2-2 15,-5 7 2-15,-6 7-1 16,-4 6 0-16,-8 11 2 16,-1 3-3-16,-2 14-11 15,0 20 2-15,0 17 5 16,0 17 3-16,-2 20 2 16,9 13-2-16,1 17 2 0,-3 11-1 15,-1 7 0-15,-4 11 0 16,0 8-35-16,-5-5-32 15,-10-13-83-15,-1-15-206 16</inkml:trace>
  <inkml:trace contextRef="#ctx0" brushRef="#br0" timeOffset="-159792">31620 7163 486 0,'0'-20'5'0,"0"5"-3"0,0 2 0 15,0 2-1-15,2 4 2 16,0 1-1-16,3 3-2 16,0 0-1-16,4 3-12 0,2 0-14 15,3 5 4-15,3 8 15 16,-2 6 8-16,4 6 2 15,-6 7-1-15,4 6 0 16,-5 4-1-16,3 10 0 16,-4 5 1-16,-3 9 1 0,0 11-1 15,-4 8-1 1,-1 10 1-16,1 10-1 0,-3 6 2 16,5 10-1-16,-3 4-2 15,1 7 2-15,2 5 0 16,1 1 1-16,-4 3 4 15,1 0 2-15,-3-2-2 0,-1-2 2 16,0-1 1-16,-7-4 2 16,-1-5-2-16,-4-7-4 15,0-3 0-15,4-12-1 16,-2-7-2-16,1-7 1 16,6-7 3-16,-3-11-3 15,0-7 3-15,-4-9-4 0,-2-6 0 16,-8-6-1-16,-9-4 0 15,-5-5 0-15,-11-1 0 16,-5-4 0-16,-15-2 0 16,-3-1 4-16,-11-2-4 0,-9-5 0 15,-8-1-1-15,-9 1 1 16,-7 0 1-16,-10-3-2 16,-9-1 0-16,-11-2 2 15,-7-5 0-15,-11 1-3 16,-8-4 4-16,-8 0-5 15,-4-2 4-15,-3 0-2 0,-8-3 0 16,-2-2 0-16,-7 0 0 16,-4-1 0-16,-6-12 0 15,-8 0 0-15,-1-10 0 16,-6 1 1-16,-2-6-2 16,-7 1 2-16,1-4-2 0,-1-1 3 15,3 0 0-15,6 3-1 16,14 3-1-16,14 1 2 15,16 1-1-15,18 7-2 16,21 2 3-16,18 3 2 16,18 3 4-16,22 4 4 0,14-1-3 15,12 1-2-15,12-1 3 16,6-1-2-16,6-3 4 16,3-6 3-16,1-4-5 15,3-9 1-15,4-6 0 16,-1-10-5-16,4-5-4 15,3-10-1-15,2-7-1 0,6-9-1 16,2-6-1-16,3-9-1 16,2-7-2-16,0-11 4 15,1-7 1-15,-1-9 1 16,-1-8-1-16,-4-12 1 16,-2-5 0-16,-1-3-2 0,-2-8 3 15,0 2-3-15,-1 0 1 16,2 4 2-16,0 5 0 15,2 1 0-15,2 10-2 16,2 5 0-16,5 11 0 0,0 7-2 16,0 12-1-16,0 15 2 15,9 9-1-15,-2 8 0 16,0 12 3-16,1 8-1 16,-3 9 1-16,0 6-1 15,-2 7-1-15,1 5-2 16,-2 10 2-16,-1 5-1 0,-1 6 2 15,0 4-1-15,-1 0-13 16,-10 11-13-16,-7 7 27 16,-6 8-1-16,-7 8 2 15,-7 3 0-15,-2 5-1 16,-2-1 3-16,0-1-4 0,4-2 0 16,6-4 2-16,5-4-1 15,11-6-2-15,3-6 0 16,6-8 0-16,2-3 3 15,5-7 3-15,0 0 8 0,0-12 16 16,3-10-18-16,6-6-9 16,6-9 1-16,-1-6-3 15,4-9 1-15,8-3-1 16,2-4-1-16,3-2-1 16,3 0 1-16,5 3 0 15,-1 4 0-15,-3 8 3 16,-6 10 0-16,-4 8 4 0,-8 12 16 15,-5 16 2-15,-5 10-20 16,3 28-14-16,2 19 8 16,5 25 4-16,7 23-2 15,12 25 1-15,9 20 3 16,15 21-6-16,8 15-35 0,14 5-45 16,12-9-46-16</inkml:trace>
  <inkml:trace contextRef="#ctx0" brushRef="#br0" timeOffset="-158370.24">26571 9068 360 0,'-17'-30'52'0,"0"-6"-42"16,2 1 1-16,-1 0 8 16,3 3-2-16,2 1-10 15,6 2-4-15,5 4 3 16,0 5 1-16,5 4 3 16,9 9-6-16,5 7 1 0,1 0 0 15,2 9-4-15,4 10-2 16,-1 5 1-16,-1 4 0 15,-4 7-2-15,-1-2 3 16,-3 1-1-16,-7 0-1 16,-4-4 1-16,-5-1-2 15,0-8-2-15,-10-7 2 0,-7-7-1 16,2-4-1-16,-5-3 5 16,6-3 0-16,2-11 2 15,7-1 1-15,5-6 0 16,3 0 4-16,16 2 0 0,5-1-4 15,7 1 5-15,5 2-4 16,0 5 0-16,0 3 1 16,0 5-2-16,1 4-4 15,-6 6 0-15,5 8-2 16,-2 8 4-16,2 2-2 16,2 3-2-16,1 0 4 0,-3-1-2 15,4-1-2-15,-3-4 4 16,-3-7-1-16,0-4 0 15,-1-5 3-15,-6-5-1 16,-4 0 3-16,-3-8-1 16,-6-7-2-16,-5-4-1 15,-7-3-2-15,-2-4-6 0,-5-3 4 16,-13 1 2-16,-7-1-1 16,-7 6 1-16,-7 7-2 15,0 7 2-15,0 9 3 16,3 2-4-16,2 19-2 0,5 11 2 15,7 9-1-15,4 8 1 16,13 2 1-16,5 1-2 16,8-1 2-16,14-5 0 15,12-6-2-15,8-8 4 16,8-4-2-16,6-12 2 0,5-6 1 16,0-7-2-16,3-3-1 15,1-5 3-15,-2-13-3 16,-6-8-1-16,-8-3 0 15,-13-3-2-15,-9-4 2 16,-15-1 2-16,-10 0-3 16,-4 6 0-16,-15 6 1 15,-7 5-1-15,-5 8 0 0,-3 5 0 16,-2 7-3-16,2 3-1 16,3 13 0-16,0 4 0 15,11 1 2-15,6-1 2 16,5-2 0-16,7-1 1 0,2-2-3 15,11-5 19-15,8 1 6 16,4 0-11-16,-1-4-2 16,2 2-4-16,-1-4 2 15,-3 1-1-15,-3 0-3 16,-3 3 0-16,-3-1-2 16,0 2-3-16,-6 5 2 0,-2 5 1 15,-3 2 0-15,-2 7-4 16,0 7 4-16,-11 3 0 15,-4 4 4-15,0 3-2 16,-5 2-3-16,0 2 3 16,0-2-1-16,-1 2 0 0,1-2 0 15,4-3-2-15,0-2 2 16,1-8-1-16,5-6 0 16,5-9 0-16,0-6 1 15,3-7-1-15,2-7 2 0,0-4 2 16,0-15 2-16,12-9-3 15,7-10-2-15,10-9-1 16,5-3 0-16,11-5-2 16,9-2 1-16,9 0 0 15,3 0 0-15,4 5 1 16,0 9-1-16,1 10-1 0,-5 15-2 16,-3 14 3-16,-11 8-5 15,-7 19-11-15,-18 12-5 16,-13 7-19-16,-14 1-51 15,-11-1-63-15</inkml:trace>
  <inkml:trace contextRef="#ctx0" brushRef="#br0" timeOffset="-156885.93">26310 10199 427 0,'-50'-21'18'0,"11"-4"27"15,13 0 12-15,6 2-14 16,5 3-16-16,7 2-12 16,4 2-7-16,4 4-3 15,0 4-3-15,9 6-8 16,8 2-3-16,6 0 0 15,6 11-1-15,3 7 7 0,0 0 3 16,1 3 0-16,-1 3 0 16,-3-1 1-16,-7 2 0 15,-1 0-2-15,-5-1-2 16,-2-2-18-16,-5-2 2 16,-1-6 0-16,-5-5 2 0,-1-4 11 15,-2-5 8-15,2 0 5 16,-1 0 2-16,8-9 4 15,0-3 2-15,7 0 0 16,8-3-4-16,7 1-6 16,3-4-4-16,1 6 7 15,3-1-4-15,-2 6-3 0,-1 2 2 16,-3 1-2-16,-3 4-1 16,3 0 1-16,-6 0-1 15,1 0 0-15,0 2-2 16,-3 0 2-16,-1 0 1 15,-5-2-3-15,-2 0 3 0,-7 0-1 16,-2-2-1-16,-1 0 3 16,-6-4 1-16,0 1-4 15,-8-2-3-15,-6 3-7 16,-6 1 8-16,-5 1 4 0,-2 2 1 16,1 0-3-16,-1 5 1 15,5 6 1-15,3 2-2 16,5 2 1-16,6 4-4 15,6-1 2-15,2 1 0 16,7 2 1-16,15 1 0 16,7-1 0-16,8 1-1 15,8-4 5-15,7-3-4 0,2-2-5 16,7-2 3-16,-4-8 2 16,0-1 0-16,1-2-1 15,-7-4-2-15,-9-12 0 16,-8-7 0-16,-7-4 1 0,-8-1 3 15,-7-3-1-15,-5 3-7 16,-3 3 0-16,-2 7 8 16,-2 6 1-16,0 7 0 15,0 5-2-15,0 0-3 16,0 8 0-16,0 10-1 0,0 6 5 16,0 4 0-16,5 4-1 15,2 3 2-15,4 5-2 16,0-1 1-16,5 2 0 15,-1 6 1-15,-3-3 2 16,1 2 0-16,-3-3 0 0,-6-6-1 16,-4-5 1-16,0-8-1 15,-12-9 0-15,-7-5 2 16,-4-10-1-16,-4 0 3 16,2-7-3-16,2-10-3 15,3-6-8-15,9-4 1 16,8-1 0-16,3-6 0 0,15 1-8 15,16-5 4-15,6-1 2 16,12-2 8-16,4 2-1 16,4-4 2-16,-2 2 1 15,4 1 4-15,-3 1 0 16,-7 2-3-16,-3 3 4 0,-6 7-2 16,-5 2 2-16,-8 7-1 15,-5 6-4-15,-9 4-1 16,0 8-1-16,-6 0-5 15,-4 17 1-15,-1 11 5 16,-2 14-3-16,0 11 3 0,0 9 2 16,-9 11-1-16,-1 12 2 15,-4 7 12-15,1 6 7 16,-8 5-4-16,-1 4-6 16,-2-2-9-16,-1-7-2 15,-2-6-1-15,2-10 2 16,1-11-2-16,8-10 0 0,0-7 0 15,2-14 0-15,7-9-9 16,2-12-9-16,3-11-11 16,2-8-14-16,0-22 36 15,7-14-22-15,10-16-42 0,3-12 40 16,7-9 32-16,4-11 14 16,1-6 8-16,1-7-10 15,-1 2-1-15,-2 5-3 16,-1 6-9-16,3 18 1 15,1 17 1-15,-1 18 16 16,0 14 0-16,0 14-1 16,-4 3 8-16,-8 13 4 0,-8 8-13 15,-10 6-10-15,-8 5 0 16,-21-3-2-16,-17-1-1 16,-21-8 1-16,-25-14 1 15,-20-7-5-15,-13-28-59 0,-12-25-39 16,-2-25-202-16</inkml:trace>
  <inkml:trace contextRef="#ctx0" brushRef="#br0" timeOffset="-156057.86">25724 6562 481 0,'-7'-20'6'0,"-1"-1"-5"15,-4 6 1-15,3 1 8 16,4 7 1-16,4 4-6 16,1 3 0-16,0 2-13 15,8 11-4-15,7 8 12 16,2 7-1-16,4 6 3 16,-1 8-1-16,-5 4-2 15,-3 8 3-15,-4 7-1 0,-8 5-2 16,0 2 5-16,-3 5-1 15,-10 2-2-15,-3-4 5 16,0-5-5-16,2-5 0 16,0-9 0-16,2-11 0 15,5-11-1-15,3-10 3 0,0-8-5 16,3-3 4-16,-3-7 1 16,2-2-2-16,-1 0 11 15,0-9 12-15,1-7-1 16,-2-6-8-16,4-6-8 0,0-4-2 15,0-9 1-15,0-2-3 16,4-5 0-16,3-4-3 16,0-3 2-16,4-6 2 15,1 0 1-15,3 1 0 16,-1 3 1-16,3 2-1 16,-2 5 1-16,-1 7 0 0,1 7 2 15,-1 10 9-15,-3 4 0 16,0 9-2-16,-2 6-8 15,0 5-3-15,3 2-9 16,7 7 0-16,2 13 4 16,15 9-2-16,19 13 2 15,25 12 0-15,30 19-3 0,33 13-29 16,42-2-54-16,39-16-166 16</inkml:trace>
</inkml:ink>
</file>

<file path=ppt/media/image1.png>
</file>

<file path=ppt/media/image10.tiff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Symmetric and Asymmetric keys</a:t>
            </a:r>
          </a:p>
          <a:p>
            <a:r>
              <a:rPr lang="en-US" dirty="0"/>
              <a:t>Digital Signatures</a:t>
            </a:r>
          </a:p>
          <a:p>
            <a:r>
              <a:rPr lang="en-US" dirty="0"/>
              <a:t>Message Authentication Codes</a:t>
            </a:r>
          </a:p>
          <a:p>
            <a:r>
              <a:rPr lang="en-US" dirty="0"/>
              <a:t>Secure Socket Layer / Transport Layer Security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Symmetric key cryptography - uses the same key to encrypt the text and to decrypt the text</a:t>
            </a:r>
          </a:p>
          <a:p>
            <a:pPr lvl="1"/>
            <a:r>
              <a:rPr lang="en-US" dirty="0"/>
              <a:t>Both the parties need to know the key (offline sync of the keys)</a:t>
            </a:r>
          </a:p>
          <a:p>
            <a:r>
              <a:rPr lang="en-US" dirty="0"/>
              <a:t>Asymmetric/Public key cryptography - uses two mathematically related keys</a:t>
            </a:r>
          </a:p>
          <a:p>
            <a:pPr lvl="1"/>
            <a:r>
              <a:rPr lang="en-US" dirty="0"/>
              <a:t>Public key</a:t>
            </a:r>
          </a:p>
          <a:p>
            <a:pPr lvl="1"/>
            <a:r>
              <a:rPr lang="en-US" dirty="0"/>
              <a:t>Private key</a:t>
            </a:r>
          </a:p>
          <a:p>
            <a:pPr lvl="1"/>
            <a:r>
              <a:rPr lang="en-US" dirty="0"/>
              <a:t>Message encrypted using either of the keys can be decrypted with the other</a:t>
            </a:r>
          </a:p>
          <a:p>
            <a:pPr lvl="1"/>
            <a:r>
              <a:rPr lang="en-US" dirty="0"/>
              <a:t>Often used to establish secure connection between two entities, to negotiate Symmetric key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Symmetric Cryptography and Asymmetric/Public Keys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52D686-DE31-BB43-A785-AB5E410EC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39" y="3836377"/>
            <a:ext cx="3898900" cy="2125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A94F57-78B8-DD41-94D3-C9CC1F12D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363" y="3873499"/>
            <a:ext cx="2997002" cy="212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Validates the authenticity and integrity of the digital message using asymmetric keys</a:t>
            </a:r>
          </a:p>
          <a:p>
            <a:r>
              <a:rPr lang="en-US" dirty="0"/>
              <a:t>Sender side:</a:t>
            </a:r>
          </a:p>
          <a:p>
            <a:pPr lvl="1"/>
            <a:r>
              <a:rPr lang="en-US" dirty="0"/>
              <a:t>Digital message is hashed (ex: SHA-1)</a:t>
            </a:r>
          </a:p>
          <a:p>
            <a:pPr lvl="1"/>
            <a:r>
              <a:rPr lang="en-US" dirty="0"/>
              <a:t>Sender’s private key is used to encrypt it</a:t>
            </a:r>
          </a:p>
          <a:p>
            <a:pPr lvl="1"/>
            <a:r>
              <a:rPr lang="en-US" dirty="0"/>
              <a:t>Message is sent along with digital signature</a:t>
            </a:r>
          </a:p>
          <a:p>
            <a:r>
              <a:rPr lang="en-US" dirty="0"/>
              <a:t>Recipient side:</a:t>
            </a:r>
          </a:p>
          <a:p>
            <a:pPr lvl="1"/>
            <a:r>
              <a:rPr lang="en-US" dirty="0"/>
              <a:t>Digital signature is decrypted using sender’s public key</a:t>
            </a:r>
          </a:p>
          <a:p>
            <a:pPr lvl="1"/>
            <a:r>
              <a:rPr lang="en-US" dirty="0"/>
              <a:t>Message is hashed and compared with decrypted signature</a:t>
            </a:r>
          </a:p>
          <a:p>
            <a:pPr lvl="1"/>
            <a:r>
              <a:rPr lang="en-US" dirty="0"/>
              <a:t>If they match, message is accepted as not tampered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Digital Signatures</a:t>
            </a:r>
          </a:p>
        </p:txBody>
      </p:sp>
    </p:spTree>
    <p:extLst>
      <p:ext uri="{BB962C8B-B14F-4D97-AF65-F5344CB8AC3E}">
        <p14:creationId xmlns:p14="http://schemas.microsoft.com/office/powerpoint/2010/main" val="392028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Function same as digital signature, but by using symmetric keys</a:t>
            </a:r>
          </a:p>
          <a:p>
            <a:r>
              <a:rPr lang="en-US" dirty="0"/>
              <a:t>Sender and receiver share same encryption key and use it for encrypting/decrypting the hash</a:t>
            </a:r>
          </a:p>
          <a:p>
            <a:r>
              <a:rPr lang="en-US" dirty="0"/>
              <a:t>Caveat – A receiver can use the MAC to pretend to be the original sender to a third party</a:t>
            </a:r>
          </a:p>
          <a:p>
            <a:pPr lvl="1"/>
            <a:r>
              <a:rPr lang="en-US" dirty="0"/>
              <a:t>Workaround - Hash based MAC (HMAC) – uses hashing with secret key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Message Authentication Codes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2DFFD7-DF10-D244-ABF3-8CE97C6E9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429000"/>
            <a:ext cx="8347564" cy="282936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564200" y="3502080"/>
              <a:ext cx="5898600" cy="283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7720" y="3497760"/>
                <a:ext cx="5914800" cy="284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2694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/>
              <a:t>SSL Evolved in 1990s as security mechanism for HTTP (i.e. HTTPS)</a:t>
            </a:r>
          </a:p>
          <a:p>
            <a:r>
              <a:rPr lang="en-US" dirty="0"/>
              <a:t>Transport Layer Security (TLS) evolved as follow-on for SSL in late ‘90s</a:t>
            </a:r>
          </a:p>
          <a:p>
            <a:r>
              <a:rPr lang="en-US" dirty="0"/>
              <a:t>SSL/TLS run on TCP/IP, above HTTP – making it HTTPS</a:t>
            </a:r>
          </a:p>
          <a:p>
            <a:r>
              <a:rPr lang="en-US" dirty="0"/>
              <a:t>SSL 2.0 Major Limitations (RFC 6175)</a:t>
            </a:r>
          </a:p>
          <a:p>
            <a:pPr lvl="1"/>
            <a:r>
              <a:rPr lang="en-US" dirty="0"/>
              <a:t>MD5 is no longer considered secure</a:t>
            </a:r>
          </a:p>
          <a:p>
            <a:pPr lvl="1"/>
            <a:r>
              <a:rPr lang="en-US" dirty="0"/>
              <a:t>Subject to man-in-the-middle attacks and forced session terminations</a:t>
            </a:r>
          </a:p>
          <a:p>
            <a:pPr lvl="1"/>
            <a:r>
              <a:rPr lang="en-US" dirty="0"/>
              <a:t>Same key used for message integrity and encryption</a:t>
            </a:r>
          </a:p>
          <a:p>
            <a:r>
              <a:rPr lang="en-US" dirty="0"/>
              <a:t>TLS Sub protocols (RFC 5246)</a:t>
            </a:r>
          </a:p>
          <a:p>
            <a:pPr lvl="1"/>
            <a:r>
              <a:rPr lang="en-US" dirty="0"/>
              <a:t>Record protocol – Encrypts message using MAC</a:t>
            </a:r>
          </a:p>
          <a:p>
            <a:pPr lvl="1"/>
            <a:r>
              <a:rPr lang="en-US" dirty="0"/>
              <a:t>Handshake protocol – Agrees on the algorithm to use in the session</a:t>
            </a:r>
          </a:p>
          <a:p>
            <a:pPr lvl="1"/>
            <a:r>
              <a:rPr lang="en-US" dirty="0"/>
              <a:t>Alert protocol – Error handling</a:t>
            </a:r>
          </a:p>
          <a:p>
            <a:pPr lvl="1"/>
            <a:r>
              <a:rPr lang="en-US" dirty="0"/>
              <a:t>Cipher spec protocol – Changes cipher strategies/signals</a:t>
            </a:r>
          </a:p>
          <a:p>
            <a:pPr lvl="1"/>
            <a:r>
              <a:rPr lang="en-US" dirty="0"/>
              <a:t>Application data protocol – Provides data transparency to applications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Secure Socket Layer and Transport Layer Security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3080" y="1209960"/>
              <a:ext cx="11344320" cy="4561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440" y="1201320"/>
                <a:ext cx="11361960" cy="45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2778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TLS Handshake Protocol 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CA48FC-912D-8A43-AFC7-25F0C3C213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539" y="1566863"/>
            <a:ext cx="5430371" cy="492353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31960" y="990720"/>
              <a:ext cx="8890560" cy="5370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3320" y="983160"/>
                <a:ext cx="8904960" cy="538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319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JMS Server setup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2766</TotalTime>
  <Words>403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Middleware Security</vt:lpstr>
      <vt:lpstr>In this segment</vt:lpstr>
      <vt:lpstr>Middleware Security</vt:lpstr>
      <vt:lpstr>Middleware Security</vt:lpstr>
      <vt:lpstr>Middleware Security</vt:lpstr>
      <vt:lpstr>Middleware Security</vt:lpstr>
      <vt:lpstr>Middleware Security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Saquib Ahmad</cp:lastModifiedBy>
  <cp:revision>252</cp:revision>
  <dcterms:created xsi:type="dcterms:W3CDTF">2018-10-16T06:13:57Z</dcterms:created>
  <dcterms:modified xsi:type="dcterms:W3CDTF">2022-08-03T14:34:08Z</dcterms:modified>
</cp:coreProperties>
</file>

<file path=docProps/thumbnail.jpeg>
</file>